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63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64452-282F-460B-9549-94B1A29BE0ED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2F83D-1642-4AD6-BE05-66AB24CA1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8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8FE53-6B24-4B3E-BB95-71FE342AED2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1D705-B091-4DF8-A6D9-6D3C783C01C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cic.peachnet.ed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www.gcic.peachnet.edu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89" y="1828800"/>
            <a:ext cx="784405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6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Click on GCIS Jr.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41" y="1524000"/>
            <a:ext cx="7086600" cy="441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134050">
            <a:off x="250425" y="4387440"/>
            <a:ext cx="1351025" cy="8301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 in your username and password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6" y="1709057"/>
            <a:ext cx="442912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" y="5105400"/>
            <a:ext cx="9137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Your username is s+ your student number. For example </a:t>
            </a:r>
            <a:r>
              <a:rPr lang="en-US" sz="2400" dirty="0" smtClean="0">
                <a:latin typeface="+mj-lt"/>
              </a:rPr>
              <a:t>s8463285632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1772" y="5571419"/>
            <a:ext cx="915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EVERYONE’s password is fulton1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77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#</a:t>
            </a:r>
            <a:r>
              <a:rPr lang="en-US" dirty="0"/>
              <a:t>1</a:t>
            </a:r>
            <a:r>
              <a:rPr lang="en-US" dirty="0" smtClean="0"/>
              <a:t>: </a:t>
            </a:r>
            <a:r>
              <a:rPr lang="en-US" dirty="0" smtClean="0"/>
              <a:t>Four Year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“My Portfolio”</a:t>
            </a:r>
          </a:p>
          <a:p>
            <a:r>
              <a:rPr lang="en-US" dirty="0" smtClean="0"/>
              <a:t>Click “My Course Plan”</a:t>
            </a:r>
          </a:p>
          <a:p>
            <a:r>
              <a:rPr lang="en-US" dirty="0" smtClean="0"/>
              <a:t>Choose “High School Years”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your handouts to fill in your Four Year Plan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61061"/>
            <a:ext cx="35718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3505200"/>
            <a:ext cx="56102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6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89" y="0"/>
            <a:ext cx="84537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Task 2: </a:t>
            </a:r>
            <a:r>
              <a:rPr lang="en-US" dirty="0" smtClean="0"/>
              <a:t>To save 3 careers </a:t>
            </a:r>
            <a:r>
              <a:rPr lang="en-US" dirty="0" smtClean="0"/>
              <a:t>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Click “Getting started with GCIS Junior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and the BRIDGE Act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Scroll down and click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“8</a:t>
            </a:r>
            <a:r>
              <a:rPr lang="en-US" baseline="30000" dirty="0" smtClean="0"/>
              <a:t>th</a:t>
            </a:r>
            <a:r>
              <a:rPr lang="en-US" dirty="0" smtClean="0"/>
              <a:t> Grade: 3 Occupations</a:t>
            </a:r>
            <a:r>
              <a:rPr lang="en-US" dirty="0" smtClean="0"/>
              <a:t>”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You will see a list of occupations. This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    list is very general so you may not find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the specific career you are looking for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990600"/>
            <a:ext cx="2357952" cy="408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085057">
            <a:off x="3706890" y="2431181"/>
            <a:ext cx="3048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save an occupation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Click on an occupation of interest</a:t>
            </a:r>
          </a:p>
          <a:p>
            <a:r>
              <a:rPr lang="en-US" dirty="0" smtClean="0"/>
              <a:t>Click on the save button in the right hand corner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Click “Save Information”.  You do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not have to type in any thoughts. </a:t>
            </a:r>
          </a:p>
          <a:p>
            <a:r>
              <a:rPr lang="en-US" dirty="0" smtClean="0"/>
              <a:t>To check if you have three, click “My Portfolio” then “My GCIS Favorites”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If you are looking for related occupations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click on  “Occupations” under the Check Out Related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heading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687" y="2133600"/>
            <a:ext cx="3267075" cy="128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1134050">
            <a:off x="6074112" y="2591623"/>
            <a:ext cx="1351025" cy="6295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310868"/>
            <a:ext cx="23907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 rot="686758">
            <a:off x="2105859" y="5510175"/>
            <a:ext cx="20574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9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Read your handouts carefully </a:t>
            </a:r>
          </a:p>
          <a:p>
            <a:r>
              <a:rPr lang="en-US" dirty="0" smtClean="0"/>
              <a:t>Do one subject at a time. For example, do math for 9</a:t>
            </a:r>
            <a:r>
              <a:rPr lang="en-US" baseline="30000" dirty="0" smtClean="0"/>
              <a:t>th</a:t>
            </a:r>
            <a:r>
              <a:rPr lang="en-US" dirty="0" smtClean="0"/>
              <a:t>, 10</a:t>
            </a:r>
            <a:r>
              <a:rPr lang="en-US" baseline="30000" dirty="0" smtClean="0"/>
              <a:t>th</a:t>
            </a:r>
            <a:r>
              <a:rPr lang="en-US" dirty="0" smtClean="0"/>
              <a:t>, 11</a:t>
            </a:r>
            <a:r>
              <a:rPr lang="en-US" baseline="30000" dirty="0" smtClean="0"/>
              <a:t>th</a:t>
            </a:r>
            <a:r>
              <a:rPr lang="en-US" dirty="0" smtClean="0"/>
              <a:t>, and 12</a:t>
            </a:r>
            <a:r>
              <a:rPr lang="en-US" baseline="30000" dirty="0" smtClean="0"/>
              <a:t>th</a:t>
            </a:r>
            <a:r>
              <a:rPr lang="en-US" dirty="0" smtClean="0"/>
              <a:t> grade. Then move on to another subject.</a:t>
            </a:r>
          </a:p>
          <a:p>
            <a:r>
              <a:rPr lang="en-US" dirty="0" smtClean="0"/>
              <a:t>Click “Save Information” often</a:t>
            </a:r>
          </a:p>
          <a:p>
            <a:r>
              <a:rPr lang="en-US" dirty="0" smtClean="0"/>
              <a:t>Each year should have 6 credits total</a:t>
            </a:r>
          </a:p>
          <a:p>
            <a:r>
              <a:rPr lang="en-US" dirty="0" smtClean="0"/>
              <a:t>Pay attention to how may credits a course is worth. Most classes are 1.0 credits but some are 0.5 credits </a:t>
            </a:r>
          </a:p>
          <a:p>
            <a:r>
              <a:rPr lang="en-US" dirty="0" err="1" smtClean="0"/>
              <a:t>Req</a:t>
            </a:r>
            <a:r>
              <a:rPr lang="en-US" dirty="0" smtClean="0"/>
              <a:t> means Required and </a:t>
            </a:r>
            <a:r>
              <a:rPr lang="en-US" dirty="0" err="1" smtClean="0"/>
              <a:t>Elec</a:t>
            </a:r>
            <a:r>
              <a:rPr lang="en-US" dirty="0" smtClean="0"/>
              <a:t> means Elective  </a:t>
            </a:r>
          </a:p>
        </p:txBody>
      </p:sp>
    </p:spTree>
    <p:extLst>
      <p:ext uri="{BB962C8B-B14F-4D97-AF65-F5344CB8AC3E}">
        <p14:creationId xmlns:p14="http://schemas.microsoft.com/office/powerpoint/2010/main" val="955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714</TotalTime>
  <Words>272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Click on GCIS Jr. </vt:lpstr>
      <vt:lpstr>Type in your username and password</vt:lpstr>
      <vt:lpstr>Task #1: Four Year Plan </vt:lpstr>
      <vt:lpstr>Task 2: To save 3 careers …</vt:lpstr>
      <vt:lpstr>To save an occupation</vt:lpstr>
      <vt:lpstr>Helpful hints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</cp:revision>
  <cp:lastPrinted>2013-09-03T14:26:11Z</cp:lastPrinted>
  <dcterms:created xsi:type="dcterms:W3CDTF">2013-08-28T18:20:29Z</dcterms:created>
  <dcterms:modified xsi:type="dcterms:W3CDTF">2013-09-16T18:52:49Z</dcterms:modified>
</cp:coreProperties>
</file>