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4"/>
  </p:notesMasterIdLst>
  <p:sldIdLst>
    <p:sldId id="257" r:id="rId3"/>
    <p:sldId id="258" r:id="rId4"/>
    <p:sldId id="259" r:id="rId5"/>
    <p:sldId id="260" r:id="rId6"/>
    <p:sldId id="261" r:id="rId7"/>
    <p:sldId id="262" r:id="rId8"/>
    <p:sldId id="263" r:id="rId9"/>
    <p:sldId id="264" r:id="rId10"/>
    <p:sldId id="268" r:id="rId11"/>
    <p:sldId id="270" r:id="rId12"/>
    <p:sldId id="272"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2FBF6-C395-429F-90D2-438E792D92CC}" type="doc">
      <dgm:prSet loTypeId="urn:microsoft.com/office/officeart/2008/layout/VerticalCurvedList" loCatId="list" qsTypeId="urn:microsoft.com/office/officeart/2005/8/quickstyle/3d2" qsCatId="3D" csTypeId="urn:microsoft.com/office/officeart/2005/8/colors/accent3_2" csCatId="accent3" phldr="1"/>
      <dgm:spPr/>
      <dgm:t>
        <a:bodyPr/>
        <a:lstStyle/>
        <a:p>
          <a:endParaRPr lang="en-US"/>
        </a:p>
      </dgm:t>
    </dgm:pt>
    <dgm:pt modelId="{FBD0869A-B456-4FE3-94D1-C577709E7A79}">
      <dgm:prSet/>
      <dgm:spPr/>
      <dgm:t>
        <a:bodyPr/>
        <a:lstStyle/>
        <a:p>
          <a:pPr rtl="0"/>
          <a:r>
            <a:rPr lang="en-US" dirty="0" smtClean="0">
              <a:latin typeface="+mj-lt"/>
            </a:rPr>
            <a:t>BRIDGE is an acronym for “Building Resourceful Individuals to Develop Georgia’s Economy”.</a:t>
          </a:r>
          <a:endParaRPr lang="en-US" dirty="0">
            <a:latin typeface="+mj-lt"/>
          </a:endParaRPr>
        </a:p>
      </dgm:t>
    </dgm:pt>
    <dgm:pt modelId="{4CE8B745-02A8-44C4-817E-3F1355D87EA7}" type="parTrans" cxnId="{ACC3AD60-2CD7-4475-BF2A-FA5AA99ED832}">
      <dgm:prSet/>
      <dgm:spPr/>
      <dgm:t>
        <a:bodyPr/>
        <a:lstStyle/>
        <a:p>
          <a:endParaRPr lang="en-US">
            <a:latin typeface="+mj-lt"/>
          </a:endParaRPr>
        </a:p>
      </dgm:t>
    </dgm:pt>
    <dgm:pt modelId="{2E1D5A7B-8005-4AD9-A3EF-693C20E1E355}" type="sibTrans" cxnId="{ACC3AD60-2CD7-4475-BF2A-FA5AA99ED832}">
      <dgm:prSet/>
      <dgm:spPr/>
      <dgm:t>
        <a:bodyPr/>
        <a:lstStyle/>
        <a:p>
          <a:endParaRPr lang="en-US">
            <a:latin typeface="+mj-lt"/>
          </a:endParaRPr>
        </a:p>
      </dgm:t>
    </dgm:pt>
    <dgm:pt modelId="{91D9A7CC-FB48-4C0C-9B3B-7D79E1883663}">
      <dgm:prSet/>
      <dgm:spPr/>
      <dgm:t>
        <a:bodyPr/>
        <a:lstStyle/>
        <a:p>
          <a:pPr rtl="0"/>
          <a:r>
            <a:rPr lang="en-US" dirty="0" smtClean="0">
              <a:latin typeface="+mj-lt"/>
            </a:rPr>
            <a:t>Ensures that Georgia’s 6th -12th grade students are aware of available career and postsecondary education options. </a:t>
          </a:r>
          <a:endParaRPr lang="en-US" dirty="0">
            <a:latin typeface="+mj-lt"/>
          </a:endParaRPr>
        </a:p>
      </dgm:t>
    </dgm:pt>
    <dgm:pt modelId="{23A5C0D1-C155-425D-9719-1C112B2C152C}" type="parTrans" cxnId="{015FC6AF-465C-49D1-9E59-57E8AE95247A}">
      <dgm:prSet/>
      <dgm:spPr/>
      <dgm:t>
        <a:bodyPr/>
        <a:lstStyle/>
        <a:p>
          <a:endParaRPr lang="en-US">
            <a:latin typeface="+mj-lt"/>
          </a:endParaRPr>
        </a:p>
      </dgm:t>
    </dgm:pt>
    <dgm:pt modelId="{47B5C7B6-14B3-47E9-9773-098A0AE4FABF}" type="sibTrans" cxnId="{015FC6AF-465C-49D1-9E59-57E8AE95247A}">
      <dgm:prSet/>
      <dgm:spPr/>
      <dgm:t>
        <a:bodyPr/>
        <a:lstStyle/>
        <a:p>
          <a:endParaRPr lang="en-US">
            <a:latin typeface="+mj-lt"/>
          </a:endParaRPr>
        </a:p>
      </dgm:t>
    </dgm:pt>
    <dgm:pt modelId="{6E17231A-3879-4B93-BC69-5BABA9B2F924}">
      <dgm:prSet/>
      <dgm:spPr/>
      <dgm:t>
        <a:bodyPr/>
        <a:lstStyle/>
        <a:p>
          <a:pPr rtl="0"/>
          <a:r>
            <a:rPr lang="en-US" dirty="0" smtClean="0">
              <a:latin typeface="+mj-lt"/>
            </a:rPr>
            <a:t>Your school can use the Georgia Career Information System (GCIS) and Georgia Career Information System Junior (GCIS Junior) to fulfill the requirements of the BRIDGE Act. </a:t>
          </a:r>
          <a:endParaRPr lang="en-US" dirty="0">
            <a:latin typeface="+mj-lt"/>
          </a:endParaRPr>
        </a:p>
      </dgm:t>
    </dgm:pt>
    <dgm:pt modelId="{4A254889-1F16-433A-95AD-2ADA9B036B69}" type="parTrans" cxnId="{5D0FFC6E-046D-4956-893F-37B7B57EABDB}">
      <dgm:prSet/>
      <dgm:spPr/>
      <dgm:t>
        <a:bodyPr/>
        <a:lstStyle/>
        <a:p>
          <a:endParaRPr lang="en-US">
            <a:latin typeface="+mj-lt"/>
          </a:endParaRPr>
        </a:p>
      </dgm:t>
    </dgm:pt>
    <dgm:pt modelId="{6495FC37-3C5C-44DD-BA29-45CB5E607B30}" type="sibTrans" cxnId="{5D0FFC6E-046D-4956-893F-37B7B57EABDB}">
      <dgm:prSet/>
      <dgm:spPr/>
      <dgm:t>
        <a:bodyPr/>
        <a:lstStyle/>
        <a:p>
          <a:endParaRPr lang="en-US">
            <a:latin typeface="+mj-lt"/>
          </a:endParaRPr>
        </a:p>
      </dgm:t>
    </dgm:pt>
    <dgm:pt modelId="{668FF409-97C4-4354-B5B2-3CE0B2528A26}" type="pres">
      <dgm:prSet presAssocID="{4FF2FBF6-C395-429F-90D2-438E792D92CC}" presName="Name0" presStyleCnt="0">
        <dgm:presLayoutVars>
          <dgm:chMax val="7"/>
          <dgm:chPref val="7"/>
          <dgm:dir/>
        </dgm:presLayoutVars>
      </dgm:prSet>
      <dgm:spPr/>
      <dgm:t>
        <a:bodyPr/>
        <a:lstStyle/>
        <a:p>
          <a:endParaRPr lang="en-US"/>
        </a:p>
      </dgm:t>
    </dgm:pt>
    <dgm:pt modelId="{32353244-4D93-4A7E-9EF0-35F4FA421879}" type="pres">
      <dgm:prSet presAssocID="{4FF2FBF6-C395-429F-90D2-438E792D92CC}" presName="Name1" presStyleCnt="0"/>
      <dgm:spPr/>
    </dgm:pt>
    <dgm:pt modelId="{4FE57CBB-C4A8-4054-8C13-453FF8B74374}" type="pres">
      <dgm:prSet presAssocID="{4FF2FBF6-C395-429F-90D2-438E792D92CC}" presName="cycle" presStyleCnt="0"/>
      <dgm:spPr/>
    </dgm:pt>
    <dgm:pt modelId="{9871FA8E-AF04-4C99-B714-3EA208BBA4F9}" type="pres">
      <dgm:prSet presAssocID="{4FF2FBF6-C395-429F-90D2-438E792D92CC}" presName="srcNode" presStyleLbl="node1" presStyleIdx="0" presStyleCnt="3"/>
      <dgm:spPr/>
    </dgm:pt>
    <dgm:pt modelId="{072E9BE0-C648-45A5-B0F6-CE921DC23481}" type="pres">
      <dgm:prSet presAssocID="{4FF2FBF6-C395-429F-90D2-438E792D92CC}" presName="conn" presStyleLbl="parChTrans1D2" presStyleIdx="0" presStyleCnt="1"/>
      <dgm:spPr/>
      <dgm:t>
        <a:bodyPr/>
        <a:lstStyle/>
        <a:p>
          <a:endParaRPr lang="en-US"/>
        </a:p>
      </dgm:t>
    </dgm:pt>
    <dgm:pt modelId="{BE0D5886-2082-425D-B3DA-B43B1267BE30}" type="pres">
      <dgm:prSet presAssocID="{4FF2FBF6-C395-429F-90D2-438E792D92CC}" presName="extraNode" presStyleLbl="node1" presStyleIdx="0" presStyleCnt="3"/>
      <dgm:spPr/>
    </dgm:pt>
    <dgm:pt modelId="{77D4BCD2-DF37-4A91-95DA-8B273B542D1E}" type="pres">
      <dgm:prSet presAssocID="{4FF2FBF6-C395-429F-90D2-438E792D92CC}" presName="dstNode" presStyleLbl="node1" presStyleIdx="0" presStyleCnt="3"/>
      <dgm:spPr/>
    </dgm:pt>
    <dgm:pt modelId="{9758B581-4466-490B-84A9-519EC4F63E58}" type="pres">
      <dgm:prSet presAssocID="{FBD0869A-B456-4FE3-94D1-C577709E7A79}" presName="text_1" presStyleLbl="node1" presStyleIdx="0" presStyleCnt="3">
        <dgm:presLayoutVars>
          <dgm:bulletEnabled val="1"/>
        </dgm:presLayoutVars>
      </dgm:prSet>
      <dgm:spPr/>
      <dgm:t>
        <a:bodyPr/>
        <a:lstStyle/>
        <a:p>
          <a:endParaRPr lang="en-US"/>
        </a:p>
      </dgm:t>
    </dgm:pt>
    <dgm:pt modelId="{C620F9E2-AB1C-4A36-B392-A6576C0FFCFE}" type="pres">
      <dgm:prSet presAssocID="{FBD0869A-B456-4FE3-94D1-C577709E7A79}" presName="accent_1" presStyleCnt="0"/>
      <dgm:spPr/>
    </dgm:pt>
    <dgm:pt modelId="{8C610941-FE1F-436F-9315-6EE1E03E54C8}" type="pres">
      <dgm:prSet presAssocID="{FBD0869A-B456-4FE3-94D1-C577709E7A79}" presName="accentRepeatNode" presStyleLbl="solidFgAcc1" presStyleIdx="0" presStyleCnt="3"/>
      <dgm:spPr/>
    </dgm:pt>
    <dgm:pt modelId="{C7711803-F5B0-4562-93A1-65E20155DF1E}" type="pres">
      <dgm:prSet presAssocID="{91D9A7CC-FB48-4C0C-9B3B-7D79E1883663}" presName="text_2" presStyleLbl="node1" presStyleIdx="1" presStyleCnt="3">
        <dgm:presLayoutVars>
          <dgm:bulletEnabled val="1"/>
        </dgm:presLayoutVars>
      </dgm:prSet>
      <dgm:spPr/>
      <dgm:t>
        <a:bodyPr/>
        <a:lstStyle/>
        <a:p>
          <a:endParaRPr lang="en-US"/>
        </a:p>
      </dgm:t>
    </dgm:pt>
    <dgm:pt modelId="{FC265FD4-BECC-46C4-AA25-4D61CB4928E6}" type="pres">
      <dgm:prSet presAssocID="{91D9A7CC-FB48-4C0C-9B3B-7D79E1883663}" presName="accent_2" presStyleCnt="0"/>
      <dgm:spPr/>
    </dgm:pt>
    <dgm:pt modelId="{BA2C3A14-B498-4D02-84EF-D79F4AECD8EA}" type="pres">
      <dgm:prSet presAssocID="{91D9A7CC-FB48-4C0C-9B3B-7D79E1883663}" presName="accentRepeatNode" presStyleLbl="solidFgAcc1" presStyleIdx="1" presStyleCnt="3"/>
      <dgm:spPr/>
    </dgm:pt>
    <dgm:pt modelId="{480AE33C-587A-4BD7-B536-8D778AC26E48}" type="pres">
      <dgm:prSet presAssocID="{6E17231A-3879-4B93-BC69-5BABA9B2F924}" presName="text_3" presStyleLbl="node1" presStyleIdx="2" presStyleCnt="3">
        <dgm:presLayoutVars>
          <dgm:bulletEnabled val="1"/>
        </dgm:presLayoutVars>
      </dgm:prSet>
      <dgm:spPr/>
      <dgm:t>
        <a:bodyPr/>
        <a:lstStyle/>
        <a:p>
          <a:endParaRPr lang="en-US"/>
        </a:p>
      </dgm:t>
    </dgm:pt>
    <dgm:pt modelId="{7AFBB641-570D-4E10-9D87-FD1BC5EA3873}" type="pres">
      <dgm:prSet presAssocID="{6E17231A-3879-4B93-BC69-5BABA9B2F924}" presName="accent_3" presStyleCnt="0"/>
      <dgm:spPr/>
    </dgm:pt>
    <dgm:pt modelId="{AB90E079-60B6-46C5-826F-9387F01FE444}" type="pres">
      <dgm:prSet presAssocID="{6E17231A-3879-4B93-BC69-5BABA9B2F924}" presName="accentRepeatNode" presStyleLbl="solidFgAcc1" presStyleIdx="2" presStyleCnt="3"/>
      <dgm:spPr/>
    </dgm:pt>
  </dgm:ptLst>
  <dgm:cxnLst>
    <dgm:cxn modelId="{3E5421BA-92DF-42FD-85BA-D886392709DF}" type="presOf" srcId="{FBD0869A-B456-4FE3-94D1-C577709E7A79}" destId="{9758B581-4466-490B-84A9-519EC4F63E58}" srcOrd="0" destOrd="0" presId="urn:microsoft.com/office/officeart/2008/layout/VerticalCurvedList"/>
    <dgm:cxn modelId="{EAAE0198-C013-4E25-A1AB-39EBD82FDBD2}" type="presOf" srcId="{4FF2FBF6-C395-429F-90D2-438E792D92CC}" destId="{668FF409-97C4-4354-B5B2-3CE0B2528A26}" srcOrd="0" destOrd="0" presId="urn:microsoft.com/office/officeart/2008/layout/VerticalCurvedList"/>
    <dgm:cxn modelId="{ACC3AD60-2CD7-4475-BF2A-FA5AA99ED832}" srcId="{4FF2FBF6-C395-429F-90D2-438E792D92CC}" destId="{FBD0869A-B456-4FE3-94D1-C577709E7A79}" srcOrd="0" destOrd="0" parTransId="{4CE8B745-02A8-44C4-817E-3F1355D87EA7}" sibTransId="{2E1D5A7B-8005-4AD9-A3EF-693C20E1E355}"/>
    <dgm:cxn modelId="{A480D67D-EA3A-495A-8C85-E41D4B6B831A}" type="presOf" srcId="{6E17231A-3879-4B93-BC69-5BABA9B2F924}" destId="{480AE33C-587A-4BD7-B536-8D778AC26E48}" srcOrd="0" destOrd="0" presId="urn:microsoft.com/office/officeart/2008/layout/VerticalCurvedList"/>
    <dgm:cxn modelId="{015FC6AF-465C-49D1-9E59-57E8AE95247A}" srcId="{4FF2FBF6-C395-429F-90D2-438E792D92CC}" destId="{91D9A7CC-FB48-4C0C-9B3B-7D79E1883663}" srcOrd="1" destOrd="0" parTransId="{23A5C0D1-C155-425D-9719-1C112B2C152C}" sibTransId="{47B5C7B6-14B3-47E9-9773-098A0AE4FABF}"/>
    <dgm:cxn modelId="{9D4D51ED-EBEC-4E1E-82CB-8579C4ECFBB9}" type="presOf" srcId="{2E1D5A7B-8005-4AD9-A3EF-693C20E1E355}" destId="{072E9BE0-C648-45A5-B0F6-CE921DC23481}" srcOrd="0" destOrd="0" presId="urn:microsoft.com/office/officeart/2008/layout/VerticalCurvedList"/>
    <dgm:cxn modelId="{5D0FFC6E-046D-4956-893F-37B7B57EABDB}" srcId="{4FF2FBF6-C395-429F-90D2-438E792D92CC}" destId="{6E17231A-3879-4B93-BC69-5BABA9B2F924}" srcOrd="2" destOrd="0" parTransId="{4A254889-1F16-433A-95AD-2ADA9B036B69}" sibTransId="{6495FC37-3C5C-44DD-BA29-45CB5E607B30}"/>
    <dgm:cxn modelId="{7968DC58-BC91-4F4C-963B-B5EC3450C26C}" type="presOf" srcId="{91D9A7CC-FB48-4C0C-9B3B-7D79E1883663}" destId="{C7711803-F5B0-4562-93A1-65E20155DF1E}" srcOrd="0" destOrd="0" presId="urn:microsoft.com/office/officeart/2008/layout/VerticalCurvedList"/>
    <dgm:cxn modelId="{726C6D6C-4AA9-4A8E-8955-CF4A68B29B19}" type="presParOf" srcId="{668FF409-97C4-4354-B5B2-3CE0B2528A26}" destId="{32353244-4D93-4A7E-9EF0-35F4FA421879}" srcOrd="0" destOrd="0" presId="urn:microsoft.com/office/officeart/2008/layout/VerticalCurvedList"/>
    <dgm:cxn modelId="{BA81F565-EA18-4691-BF86-B80321B29FDA}" type="presParOf" srcId="{32353244-4D93-4A7E-9EF0-35F4FA421879}" destId="{4FE57CBB-C4A8-4054-8C13-453FF8B74374}" srcOrd="0" destOrd="0" presId="urn:microsoft.com/office/officeart/2008/layout/VerticalCurvedList"/>
    <dgm:cxn modelId="{425059B5-C3B4-47CC-BA0E-9FE1972E46B0}" type="presParOf" srcId="{4FE57CBB-C4A8-4054-8C13-453FF8B74374}" destId="{9871FA8E-AF04-4C99-B714-3EA208BBA4F9}" srcOrd="0" destOrd="0" presId="urn:microsoft.com/office/officeart/2008/layout/VerticalCurvedList"/>
    <dgm:cxn modelId="{5438E7ED-1F83-439B-B946-A5E2A2610F5B}" type="presParOf" srcId="{4FE57CBB-C4A8-4054-8C13-453FF8B74374}" destId="{072E9BE0-C648-45A5-B0F6-CE921DC23481}" srcOrd="1" destOrd="0" presId="urn:microsoft.com/office/officeart/2008/layout/VerticalCurvedList"/>
    <dgm:cxn modelId="{C296FD1F-03BC-4C9C-817C-31CE023FEA13}" type="presParOf" srcId="{4FE57CBB-C4A8-4054-8C13-453FF8B74374}" destId="{BE0D5886-2082-425D-B3DA-B43B1267BE30}" srcOrd="2" destOrd="0" presId="urn:microsoft.com/office/officeart/2008/layout/VerticalCurvedList"/>
    <dgm:cxn modelId="{AA4E043D-491E-4DBC-9180-EE3A1B76061E}" type="presParOf" srcId="{4FE57CBB-C4A8-4054-8C13-453FF8B74374}" destId="{77D4BCD2-DF37-4A91-95DA-8B273B542D1E}" srcOrd="3" destOrd="0" presId="urn:microsoft.com/office/officeart/2008/layout/VerticalCurvedList"/>
    <dgm:cxn modelId="{59FBADEA-9079-4EBB-B318-012194581DF3}" type="presParOf" srcId="{32353244-4D93-4A7E-9EF0-35F4FA421879}" destId="{9758B581-4466-490B-84A9-519EC4F63E58}" srcOrd="1" destOrd="0" presId="urn:microsoft.com/office/officeart/2008/layout/VerticalCurvedList"/>
    <dgm:cxn modelId="{84AD1E92-755F-46A9-8FE4-645A31F3333E}" type="presParOf" srcId="{32353244-4D93-4A7E-9EF0-35F4FA421879}" destId="{C620F9E2-AB1C-4A36-B392-A6576C0FFCFE}" srcOrd="2" destOrd="0" presId="urn:microsoft.com/office/officeart/2008/layout/VerticalCurvedList"/>
    <dgm:cxn modelId="{E15A1477-9C3B-4EB3-9E4B-0264EEAEC9A9}" type="presParOf" srcId="{C620F9E2-AB1C-4A36-B392-A6576C0FFCFE}" destId="{8C610941-FE1F-436F-9315-6EE1E03E54C8}" srcOrd="0" destOrd="0" presId="urn:microsoft.com/office/officeart/2008/layout/VerticalCurvedList"/>
    <dgm:cxn modelId="{FFD998D0-8884-4AE5-889F-D6DB33FDBBDB}" type="presParOf" srcId="{32353244-4D93-4A7E-9EF0-35F4FA421879}" destId="{C7711803-F5B0-4562-93A1-65E20155DF1E}" srcOrd="3" destOrd="0" presId="urn:microsoft.com/office/officeart/2008/layout/VerticalCurvedList"/>
    <dgm:cxn modelId="{4A4C2096-9C8B-40B5-BD48-00BF7996BD82}" type="presParOf" srcId="{32353244-4D93-4A7E-9EF0-35F4FA421879}" destId="{FC265FD4-BECC-46C4-AA25-4D61CB4928E6}" srcOrd="4" destOrd="0" presId="urn:microsoft.com/office/officeart/2008/layout/VerticalCurvedList"/>
    <dgm:cxn modelId="{332C8C5E-D6B2-441E-A8B2-27D3D7DA5855}" type="presParOf" srcId="{FC265FD4-BECC-46C4-AA25-4D61CB4928E6}" destId="{BA2C3A14-B498-4D02-84EF-D79F4AECD8EA}" srcOrd="0" destOrd="0" presId="urn:microsoft.com/office/officeart/2008/layout/VerticalCurvedList"/>
    <dgm:cxn modelId="{C48998A7-0644-4EE8-9CDC-3DC2FEB4C6C0}" type="presParOf" srcId="{32353244-4D93-4A7E-9EF0-35F4FA421879}" destId="{480AE33C-587A-4BD7-B536-8D778AC26E48}" srcOrd="5" destOrd="0" presId="urn:microsoft.com/office/officeart/2008/layout/VerticalCurvedList"/>
    <dgm:cxn modelId="{6F1C168A-DD41-4F3C-891D-311522119A16}" type="presParOf" srcId="{32353244-4D93-4A7E-9EF0-35F4FA421879}" destId="{7AFBB641-570D-4E10-9D87-FD1BC5EA3873}" srcOrd="6" destOrd="0" presId="urn:microsoft.com/office/officeart/2008/layout/VerticalCurvedList"/>
    <dgm:cxn modelId="{D8F62FF1-7981-46EC-8E6A-98F9D5168C94}" type="presParOf" srcId="{7AFBB641-570D-4E10-9D87-FD1BC5EA3873}" destId="{AB90E079-60B6-46C5-826F-9387F01FE4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D7496B-509A-4FEF-B1EA-182B70479A35}" type="doc">
      <dgm:prSet loTypeId="urn:microsoft.com/office/officeart/2005/8/layout/cycle2" loCatId="cycle" qsTypeId="urn:microsoft.com/office/officeart/2005/8/quickstyle/3d1" qsCatId="3D" csTypeId="urn:microsoft.com/office/officeart/2005/8/colors/accent5_2" csCatId="accent5" phldr="1"/>
      <dgm:spPr/>
      <dgm:t>
        <a:bodyPr/>
        <a:lstStyle/>
        <a:p>
          <a:endParaRPr lang="en-US"/>
        </a:p>
      </dgm:t>
    </dgm:pt>
    <dgm:pt modelId="{8BEB147D-59BC-4DFA-A436-E79B89A8D0DC}">
      <dgm:prSet/>
      <dgm:spPr/>
      <dgm:t>
        <a:bodyPr/>
        <a:lstStyle/>
        <a:p>
          <a:pPr rtl="0"/>
          <a:r>
            <a:rPr lang="en-US" dirty="0" smtClean="0">
              <a:latin typeface="+mj-lt"/>
            </a:rPr>
            <a:t>Before the end of the second semester of the eighth grade, students shall develop an individual graduation plan in consultation with their parents, guardians, or individuals appointed by the parents or guardians to serve as their designee. </a:t>
          </a:r>
          <a:endParaRPr lang="en-US" dirty="0">
            <a:latin typeface="+mj-lt"/>
          </a:endParaRPr>
        </a:p>
      </dgm:t>
    </dgm:pt>
    <dgm:pt modelId="{9D2C98AD-6CB5-46AB-BEE1-E5463DE6A6FA}" type="parTrans" cxnId="{10B0F183-F60B-4B80-AB32-8742D7A5A7A8}">
      <dgm:prSet/>
      <dgm:spPr/>
      <dgm:t>
        <a:bodyPr/>
        <a:lstStyle/>
        <a:p>
          <a:endParaRPr lang="en-US">
            <a:latin typeface="+mj-lt"/>
          </a:endParaRPr>
        </a:p>
      </dgm:t>
    </dgm:pt>
    <dgm:pt modelId="{BEEEA546-75A5-4663-9140-BFBB7A83B7C2}" type="sibTrans" cxnId="{10B0F183-F60B-4B80-AB32-8742D7A5A7A8}">
      <dgm:prSet/>
      <dgm:spPr/>
      <dgm:t>
        <a:bodyPr/>
        <a:lstStyle/>
        <a:p>
          <a:endParaRPr lang="en-US">
            <a:latin typeface="+mj-lt"/>
          </a:endParaRPr>
        </a:p>
      </dgm:t>
    </dgm:pt>
    <dgm:pt modelId="{4F019A3F-B1FE-463C-A4D6-3EC005DDB42D}">
      <dgm:prSet/>
      <dgm:spPr/>
      <dgm:t>
        <a:bodyPr/>
        <a:lstStyle/>
        <a:p>
          <a:pPr rtl="0"/>
          <a:r>
            <a:rPr lang="en-US" dirty="0" smtClean="0">
              <a:latin typeface="+mj-lt"/>
            </a:rPr>
            <a:t>Middle school students shall be provided counseling, advisement, career awareness, career interest inventories, and information to assist them in evaluating their academic skills and career interests.  </a:t>
          </a:r>
          <a:endParaRPr lang="en-US" dirty="0">
            <a:latin typeface="+mj-lt"/>
          </a:endParaRPr>
        </a:p>
      </dgm:t>
    </dgm:pt>
    <dgm:pt modelId="{A0E1C23A-CCEF-46D1-93A4-E49561D8FC26}" type="parTrans" cxnId="{BE59F4C1-684C-4F4A-81C4-C5B11396AC81}">
      <dgm:prSet/>
      <dgm:spPr/>
      <dgm:t>
        <a:bodyPr/>
        <a:lstStyle/>
        <a:p>
          <a:endParaRPr lang="en-US">
            <a:latin typeface="+mj-lt"/>
          </a:endParaRPr>
        </a:p>
      </dgm:t>
    </dgm:pt>
    <dgm:pt modelId="{69DAE35B-5DAE-4CAD-BA7A-7D2BE317135E}" type="sibTrans" cxnId="{BE59F4C1-684C-4F4A-81C4-C5B11396AC81}">
      <dgm:prSet/>
      <dgm:spPr/>
      <dgm:t>
        <a:bodyPr/>
        <a:lstStyle/>
        <a:p>
          <a:endParaRPr lang="en-US">
            <a:latin typeface="+mj-lt"/>
          </a:endParaRPr>
        </a:p>
      </dgm:t>
    </dgm:pt>
    <dgm:pt modelId="{EE6FC3BB-E9E8-457A-93F7-1AACA3DC4850}" type="pres">
      <dgm:prSet presAssocID="{45D7496B-509A-4FEF-B1EA-182B70479A35}" presName="cycle" presStyleCnt="0">
        <dgm:presLayoutVars>
          <dgm:dir/>
          <dgm:resizeHandles val="exact"/>
        </dgm:presLayoutVars>
      </dgm:prSet>
      <dgm:spPr/>
      <dgm:t>
        <a:bodyPr/>
        <a:lstStyle/>
        <a:p>
          <a:endParaRPr lang="en-US"/>
        </a:p>
      </dgm:t>
    </dgm:pt>
    <dgm:pt modelId="{1CE55104-0273-4C28-BC93-0F59006ED3EF}" type="pres">
      <dgm:prSet presAssocID="{4F019A3F-B1FE-463C-A4D6-3EC005DDB42D}" presName="node" presStyleLbl="node1" presStyleIdx="0" presStyleCnt="2">
        <dgm:presLayoutVars>
          <dgm:bulletEnabled val="1"/>
        </dgm:presLayoutVars>
      </dgm:prSet>
      <dgm:spPr/>
      <dgm:t>
        <a:bodyPr/>
        <a:lstStyle/>
        <a:p>
          <a:endParaRPr lang="en-US"/>
        </a:p>
      </dgm:t>
    </dgm:pt>
    <dgm:pt modelId="{7C022F65-59EC-4E79-8926-D1E4DD8B8B8B}" type="pres">
      <dgm:prSet presAssocID="{69DAE35B-5DAE-4CAD-BA7A-7D2BE317135E}" presName="sibTrans" presStyleLbl="sibTrans2D1" presStyleIdx="0" presStyleCnt="2"/>
      <dgm:spPr/>
      <dgm:t>
        <a:bodyPr/>
        <a:lstStyle/>
        <a:p>
          <a:endParaRPr lang="en-US"/>
        </a:p>
      </dgm:t>
    </dgm:pt>
    <dgm:pt modelId="{BF220C55-4150-4508-9309-F2CDA29BDB0E}" type="pres">
      <dgm:prSet presAssocID="{69DAE35B-5DAE-4CAD-BA7A-7D2BE317135E}" presName="connectorText" presStyleLbl="sibTrans2D1" presStyleIdx="0" presStyleCnt="2"/>
      <dgm:spPr/>
      <dgm:t>
        <a:bodyPr/>
        <a:lstStyle/>
        <a:p>
          <a:endParaRPr lang="en-US"/>
        </a:p>
      </dgm:t>
    </dgm:pt>
    <dgm:pt modelId="{7D33F4D1-63E0-420C-88B9-941774BD8265}" type="pres">
      <dgm:prSet presAssocID="{8BEB147D-59BC-4DFA-A436-E79B89A8D0DC}" presName="node" presStyleLbl="node1" presStyleIdx="1" presStyleCnt="2">
        <dgm:presLayoutVars>
          <dgm:bulletEnabled val="1"/>
        </dgm:presLayoutVars>
      </dgm:prSet>
      <dgm:spPr/>
      <dgm:t>
        <a:bodyPr/>
        <a:lstStyle/>
        <a:p>
          <a:endParaRPr lang="en-US"/>
        </a:p>
      </dgm:t>
    </dgm:pt>
    <dgm:pt modelId="{763422E4-0F9E-4310-889C-42D2FF69C621}" type="pres">
      <dgm:prSet presAssocID="{BEEEA546-75A5-4663-9140-BFBB7A83B7C2}" presName="sibTrans" presStyleLbl="sibTrans2D1" presStyleIdx="1" presStyleCnt="2"/>
      <dgm:spPr/>
      <dgm:t>
        <a:bodyPr/>
        <a:lstStyle/>
        <a:p>
          <a:endParaRPr lang="en-US"/>
        </a:p>
      </dgm:t>
    </dgm:pt>
    <dgm:pt modelId="{EC0AAD75-F4E8-4D8E-9343-87DB14AB9B55}" type="pres">
      <dgm:prSet presAssocID="{BEEEA546-75A5-4663-9140-BFBB7A83B7C2}" presName="connectorText" presStyleLbl="sibTrans2D1" presStyleIdx="1" presStyleCnt="2"/>
      <dgm:spPr/>
      <dgm:t>
        <a:bodyPr/>
        <a:lstStyle/>
        <a:p>
          <a:endParaRPr lang="en-US"/>
        </a:p>
      </dgm:t>
    </dgm:pt>
  </dgm:ptLst>
  <dgm:cxnLst>
    <dgm:cxn modelId="{56A85088-44F3-4B82-BE75-76C9A7FC7C23}" type="presOf" srcId="{69DAE35B-5DAE-4CAD-BA7A-7D2BE317135E}" destId="{7C022F65-59EC-4E79-8926-D1E4DD8B8B8B}" srcOrd="0" destOrd="0" presId="urn:microsoft.com/office/officeart/2005/8/layout/cycle2"/>
    <dgm:cxn modelId="{F5FE0AC7-9AA2-41A0-BB16-E9CEBA80AE76}" type="presOf" srcId="{45D7496B-509A-4FEF-B1EA-182B70479A35}" destId="{EE6FC3BB-E9E8-457A-93F7-1AACA3DC4850}" srcOrd="0" destOrd="0" presId="urn:microsoft.com/office/officeart/2005/8/layout/cycle2"/>
    <dgm:cxn modelId="{BC20EF93-0DA6-4800-B9D9-E9AAA4D84A11}" type="presOf" srcId="{4F019A3F-B1FE-463C-A4D6-3EC005DDB42D}" destId="{1CE55104-0273-4C28-BC93-0F59006ED3EF}" srcOrd="0" destOrd="0" presId="urn:microsoft.com/office/officeart/2005/8/layout/cycle2"/>
    <dgm:cxn modelId="{209FF31A-5BC5-459A-9E90-EEBCA19B0031}" type="presOf" srcId="{8BEB147D-59BC-4DFA-A436-E79B89A8D0DC}" destId="{7D33F4D1-63E0-420C-88B9-941774BD8265}" srcOrd="0" destOrd="0" presId="urn:microsoft.com/office/officeart/2005/8/layout/cycle2"/>
    <dgm:cxn modelId="{BE59F4C1-684C-4F4A-81C4-C5B11396AC81}" srcId="{45D7496B-509A-4FEF-B1EA-182B70479A35}" destId="{4F019A3F-B1FE-463C-A4D6-3EC005DDB42D}" srcOrd="0" destOrd="0" parTransId="{A0E1C23A-CCEF-46D1-93A4-E49561D8FC26}" sibTransId="{69DAE35B-5DAE-4CAD-BA7A-7D2BE317135E}"/>
    <dgm:cxn modelId="{729DC871-13C8-4A8B-A2A7-77ABA24959D9}" type="presOf" srcId="{BEEEA546-75A5-4663-9140-BFBB7A83B7C2}" destId="{763422E4-0F9E-4310-889C-42D2FF69C621}" srcOrd="0" destOrd="0" presId="urn:microsoft.com/office/officeart/2005/8/layout/cycle2"/>
    <dgm:cxn modelId="{332D3307-2193-4F87-96F1-311C13151209}" type="presOf" srcId="{BEEEA546-75A5-4663-9140-BFBB7A83B7C2}" destId="{EC0AAD75-F4E8-4D8E-9343-87DB14AB9B55}" srcOrd="1" destOrd="0" presId="urn:microsoft.com/office/officeart/2005/8/layout/cycle2"/>
    <dgm:cxn modelId="{10B0F183-F60B-4B80-AB32-8742D7A5A7A8}" srcId="{45D7496B-509A-4FEF-B1EA-182B70479A35}" destId="{8BEB147D-59BC-4DFA-A436-E79B89A8D0DC}" srcOrd="1" destOrd="0" parTransId="{9D2C98AD-6CB5-46AB-BEE1-E5463DE6A6FA}" sibTransId="{BEEEA546-75A5-4663-9140-BFBB7A83B7C2}"/>
    <dgm:cxn modelId="{3FE60DF6-65EC-4B0B-8001-42DFC8A416F3}" type="presOf" srcId="{69DAE35B-5DAE-4CAD-BA7A-7D2BE317135E}" destId="{BF220C55-4150-4508-9309-F2CDA29BDB0E}" srcOrd="1" destOrd="0" presId="urn:microsoft.com/office/officeart/2005/8/layout/cycle2"/>
    <dgm:cxn modelId="{C392E4BA-9887-41CB-B648-9BDFF9A4EEA5}" type="presParOf" srcId="{EE6FC3BB-E9E8-457A-93F7-1AACA3DC4850}" destId="{1CE55104-0273-4C28-BC93-0F59006ED3EF}" srcOrd="0" destOrd="0" presId="urn:microsoft.com/office/officeart/2005/8/layout/cycle2"/>
    <dgm:cxn modelId="{74DEFCDC-7B9F-46D5-8C5B-4EE9D67AA6B7}" type="presParOf" srcId="{EE6FC3BB-E9E8-457A-93F7-1AACA3DC4850}" destId="{7C022F65-59EC-4E79-8926-D1E4DD8B8B8B}" srcOrd="1" destOrd="0" presId="urn:microsoft.com/office/officeart/2005/8/layout/cycle2"/>
    <dgm:cxn modelId="{9EA2EEC1-D142-46CB-AACF-34905153DD03}" type="presParOf" srcId="{7C022F65-59EC-4E79-8926-D1E4DD8B8B8B}" destId="{BF220C55-4150-4508-9309-F2CDA29BDB0E}" srcOrd="0" destOrd="0" presId="urn:microsoft.com/office/officeart/2005/8/layout/cycle2"/>
    <dgm:cxn modelId="{70C6BAED-18A5-4811-B611-AC49AA353F31}" type="presParOf" srcId="{EE6FC3BB-E9E8-457A-93F7-1AACA3DC4850}" destId="{7D33F4D1-63E0-420C-88B9-941774BD8265}" srcOrd="2" destOrd="0" presId="urn:microsoft.com/office/officeart/2005/8/layout/cycle2"/>
    <dgm:cxn modelId="{167243D1-124C-4428-8E71-67C10D387C4A}" type="presParOf" srcId="{EE6FC3BB-E9E8-457A-93F7-1AACA3DC4850}" destId="{763422E4-0F9E-4310-889C-42D2FF69C621}" srcOrd="3" destOrd="0" presId="urn:microsoft.com/office/officeart/2005/8/layout/cycle2"/>
    <dgm:cxn modelId="{E294097D-6A3E-4F3D-95B1-E6E8FCEF2E22}" type="presParOf" srcId="{763422E4-0F9E-4310-889C-42D2FF69C621}" destId="{EC0AAD75-F4E8-4D8E-9343-87DB14AB9B5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17517C-21A2-419D-A4D4-6021CE4549BF}" type="doc">
      <dgm:prSet loTypeId="urn:microsoft.com/office/officeart/2005/8/layout/vProcess5" loCatId="process" qsTypeId="urn:microsoft.com/office/officeart/2005/8/quickstyle/3d1" qsCatId="3D" csTypeId="urn:microsoft.com/office/officeart/2005/8/colors/colorful2" csCatId="colorful" phldr="1"/>
      <dgm:spPr/>
      <dgm:t>
        <a:bodyPr/>
        <a:lstStyle/>
        <a:p>
          <a:endParaRPr lang="en-US"/>
        </a:p>
      </dgm:t>
    </dgm:pt>
    <dgm:pt modelId="{09AB3209-B9F2-452F-8392-4F467C86910C}">
      <dgm:prSet/>
      <dgm:spPr/>
      <dgm:t>
        <a:bodyPr/>
        <a:lstStyle/>
        <a:p>
          <a:pPr algn="ctr" rtl="0"/>
          <a:r>
            <a:rPr lang="en-US" dirty="0" smtClean="0">
              <a:latin typeface="+mj-lt"/>
            </a:rPr>
            <a:t>6th Grade: Career Cluster Inventory  -- complete Career Cluster Inventory and save it in your portfolio.   </a:t>
          </a:r>
          <a:endParaRPr lang="en-US" dirty="0">
            <a:latin typeface="+mj-lt"/>
          </a:endParaRPr>
        </a:p>
      </dgm:t>
    </dgm:pt>
    <dgm:pt modelId="{C3046EBA-1995-4F36-8D4D-14A271361C90}" type="parTrans" cxnId="{7B8F4E32-1CCE-4055-A8D6-A15CC7018410}">
      <dgm:prSet/>
      <dgm:spPr/>
      <dgm:t>
        <a:bodyPr/>
        <a:lstStyle/>
        <a:p>
          <a:pPr algn="ctr"/>
          <a:endParaRPr lang="en-US"/>
        </a:p>
      </dgm:t>
    </dgm:pt>
    <dgm:pt modelId="{C65361FD-7E1B-43A2-8287-6860461B52D7}" type="sibTrans" cxnId="{7B8F4E32-1CCE-4055-A8D6-A15CC7018410}">
      <dgm:prSet/>
      <dgm:spPr/>
      <dgm:t>
        <a:bodyPr/>
        <a:lstStyle/>
        <a:p>
          <a:pPr algn="ctr"/>
          <a:endParaRPr lang="en-US">
            <a:latin typeface="+mj-lt"/>
          </a:endParaRPr>
        </a:p>
      </dgm:t>
    </dgm:pt>
    <dgm:pt modelId="{20A54653-BCE5-4961-BAB5-DFAB1F30D67D}">
      <dgm:prSet/>
      <dgm:spPr/>
      <dgm:t>
        <a:bodyPr/>
        <a:lstStyle/>
        <a:p>
          <a:pPr algn="ctr" rtl="0"/>
          <a:r>
            <a:rPr lang="en-US" dirty="0" smtClean="0">
              <a:latin typeface="+mj-lt"/>
            </a:rPr>
            <a:t>7th Grade: Reality Check -- complete Reality Check or Interest Profiler and save it in your portfolio.  </a:t>
          </a:r>
          <a:endParaRPr lang="en-US" dirty="0">
            <a:latin typeface="+mj-lt"/>
          </a:endParaRPr>
        </a:p>
      </dgm:t>
    </dgm:pt>
    <dgm:pt modelId="{C07C1DE9-1679-45DC-8E57-0928FAFD31A8}" type="parTrans" cxnId="{0A04D54F-D7FE-429A-91E9-E13D06BA0502}">
      <dgm:prSet/>
      <dgm:spPr/>
      <dgm:t>
        <a:bodyPr/>
        <a:lstStyle/>
        <a:p>
          <a:pPr algn="ctr"/>
          <a:endParaRPr lang="en-US"/>
        </a:p>
      </dgm:t>
    </dgm:pt>
    <dgm:pt modelId="{AC5BE8B5-DAE7-4668-A0DF-FB32B48630D3}" type="sibTrans" cxnId="{0A04D54F-D7FE-429A-91E9-E13D06BA0502}">
      <dgm:prSet/>
      <dgm:spPr/>
      <dgm:t>
        <a:bodyPr/>
        <a:lstStyle/>
        <a:p>
          <a:pPr algn="ctr"/>
          <a:endParaRPr lang="en-US">
            <a:latin typeface="+mj-lt"/>
          </a:endParaRPr>
        </a:p>
      </dgm:t>
    </dgm:pt>
    <dgm:pt modelId="{8B54A77F-232C-4FC9-A748-1A6C5FBA8219}">
      <dgm:prSet/>
      <dgm:spPr/>
      <dgm:t>
        <a:bodyPr/>
        <a:lstStyle/>
        <a:p>
          <a:pPr algn="ctr" rtl="0"/>
          <a:r>
            <a:rPr lang="en-US" smtClean="0">
              <a:latin typeface="+mj-lt"/>
            </a:rPr>
            <a:t>7th Grade: 3 Career Clusters -- explore at least 3 career clusters and save them in your portfolio.  </a:t>
          </a:r>
          <a:endParaRPr lang="en-US">
            <a:latin typeface="+mj-lt"/>
          </a:endParaRPr>
        </a:p>
      </dgm:t>
    </dgm:pt>
    <dgm:pt modelId="{8E187E71-84AD-46BA-966F-6C0115CA4E55}" type="parTrans" cxnId="{CC1410F0-5D1A-4FFB-96FF-9BA956926844}">
      <dgm:prSet/>
      <dgm:spPr/>
      <dgm:t>
        <a:bodyPr/>
        <a:lstStyle/>
        <a:p>
          <a:pPr algn="ctr"/>
          <a:endParaRPr lang="en-US"/>
        </a:p>
      </dgm:t>
    </dgm:pt>
    <dgm:pt modelId="{1483922C-4C3C-40A6-BCB9-C2FB89B0E9C1}" type="sibTrans" cxnId="{CC1410F0-5D1A-4FFB-96FF-9BA956926844}">
      <dgm:prSet/>
      <dgm:spPr/>
      <dgm:t>
        <a:bodyPr/>
        <a:lstStyle/>
        <a:p>
          <a:pPr algn="ctr"/>
          <a:endParaRPr lang="en-US">
            <a:latin typeface="+mj-lt"/>
          </a:endParaRPr>
        </a:p>
      </dgm:t>
    </dgm:pt>
    <dgm:pt modelId="{ACC02692-8216-46EA-BF9A-7773E937282E}">
      <dgm:prSet/>
      <dgm:spPr/>
      <dgm:t>
        <a:bodyPr/>
        <a:lstStyle/>
        <a:p>
          <a:pPr algn="ctr" rtl="0"/>
          <a:r>
            <a:rPr lang="en-US" dirty="0" smtClean="0">
              <a:latin typeface="+mj-lt"/>
            </a:rPr>
            <a:t>8th Grade: 3 Occupations -- explore at least 3 occupations and save them in your portfolio.  </a:t>
          </a:r>
          <a:endParaRPr lang="en-US" dirty="0">
            <a:latin typeface="+mj-lt"/>
          </a:endParaRPr>
        </a:p>
      </dgm:t>
    </dgm:pt>
    <dgm:pt modelId="{3D210411-15B2-4563-8851-F00E3B4BFFC4}" type="parTrans" cxnId="{B5EC954E-036F-4298-AEF5-4DA80FABA70A}">
      <dgm:prSet/>
      <dgm:spPr/>
      <dgm:t>
        <a:bodyPr/>
        <a:lstStyle/>
        <a:p>
          <a:pPr algn="ctr"/>
          <a:endParaRPr lang="en-US"/>
        </a:p>
      </dgm:t>
    </dgm:pt>
    <dgm:pt modelId="{B281F4E7-CB60-424E-8A5B-5320836426E3}" type="sibTrans" cxnId="{B5EC954E-036F-4298-AEF5-4DA80FABA70A}">
      <dgm:prSet/>
      <dgm:spPr/>
      <dgm:t>
        <a:bodyPr/>
        <a:lstStyle/>
        <a:p>
          <a:pPr algn="ctr"/>
          <a:endParaRPr lang="en-US">
            <a:latin typeface="+mj-lt"/>
          </a:endParaRPr>
        </a:p>
      </dgm:t>
    </dgm:pt>
    <dgm:pt modelId="{3485CD4A-DDB6-46F1-AA35-DCEE3BC4F358}">
      <dgm:prSet/>
      <dgm:spPr/>
      <dgm:t>
        <a:bodyPr anchor="ctr" anchorCtr="1"/>
        <a:lstStyle/>
        <a:p>
          <a:pPr algn="ctr" rtl="0"/>
          <a:r>
            <a:rPr lang="en-US" dirty="0" smtClean="0">
              <a:latin typeface="+mj-lt"/>
            </a:rPr>
            <a:t>8th Grade: "My Course Plan" -- complete the "My Course Plan" (4-Year Individual Graduation Plan) in your portfolio. </a:t>
          </a:r>
          <a:endParaRPr lang="en-US" dirty="0">
            <a:latin typeface="+mj-lt"/>
          </a:endParaRPr>
        </a:p>
      </dgm:t>
    </dgm:pt>
    <dgm:pt modelId="{5EF27AEF-9C28-4C4A-BDD4-23BDF4A860E6}" type="parTrans" cxnId="{5988C767-AD6E-4456-A61B-B34E918801B5}">
      <dgm:prSet/>
      <dgm:spPr/>
      <dgm:t>
        <a:bodyPr/>
        <a:lstStyle/>
        <a:p>
          <a:pPr algn="ctr"/>
          <a:endParaRPr lang="en-US"/>
        </a:p>
      </dgm:t>
    </dgm:pt>
    <dgm:pt modelId="{3C9A942E-211D-45B0-9639-8CAD79CF5619}" type="sibTrans" cxnId="{5988C767-AD6E-4456-A61B-B34E918801B5}">
      <dgm:prSet/>
      <dgm:spPr/>
      <dgm:t>
        <a:bodyPr/>
        <a:lstStyle/>
        <a:p>
          <a:pPr algn="ctr"/>
          <a:endParaRPr lang="en-US"/>
        </a:p>
      </dgm:t>
    </dgm:pt>
    <dgm:pt modelId="{DC9CB040-7BFE-4EC3-BAAC-FE308CB6471E}" type="pres">
      <dgm:prSet presAssocID="{CC17517C-21A2-419D-A4D4-6021CE4549BF}" presName="outerComposite" presStyleCnt="0">
        <dgm:presLayoutVars>
          <dgm:chMax val="5"/>
          <dgm:dir/>
          <dgm:resizeHandles val="exact"/>
        </dgm:presLayoutVars>
      </dgm:prSet>
      <dgm:spPr/>
      <dgm:t>
        <a:bodyPr/>
        <a:lstStyle/>
        <a:p>
          <a:endParaRPr lang="en-US"/>
        </a:p>
      </dgm:t>
    </dgm:pt>
    <dgm:pt modelId="{323301A3-2EB1-4E51-AB12-0876475B2494}" type="pres">
      <dgm:prSet presAssocID="{CC17517C-21A2-419D-A4D4-6021CE4549BF}" presName="dummyMaxCanvas" presStyleCnt="0">
        <dgm:presLayoutVars/>
      </dgm:prSet>
      <dgm:spPr/>
    </dgm:pt>
    <dgm:pt modelId="{68DAB0CB-0BDB-49A7-AF96-909FCCF32979}" type="pres">
      <dgm:prSet presAssocID="{CC17517C-21A2-419D-A4D4-6021CE4549BF}" presName="FiveNodes_1" presStyleLbl="node1" presStyleIdx="0" presStyleCnt="5">
        <dgm:presLayoutVars>
          <dgm:bulletEnabled val="1"/>
        </dgm:presLayoutVars>
      </dgm:prSet>
      <dgm:spPr/>
      <dgm:t>
        <a:bodyPr/>
        <a:lstStyle/>
        <a:p>
          <a:endParaRPr lang="en-US"/>
        </a:p>
      </dgm:t>
    </dgm:pt>
    <dgm:pt modelId="{985DCCDB-9CA9-4568-BE54-4FBAA27297B7}" type="pres">
      <dgm:prSet presAssocID="{CC17517C-21A2-419D-A4D4-6021CE4549BF}" presName="FiveNodes_2" presStyleLbl="node1" presStyleIdx="1" presStyleCnt="5">
        <dgm:presLayoutVars>
          <dgm:bulletEnabled val="1"/>
        </dgm:presLayoutVars>
      </dgm:prSet>
      <dgm:spPr/>
      <dgm:t>
        <a:bodyPr/>
        <a:lstStyle/>
        <a:p>
          <a:endParaRPr lang="en-US"/>
        </a:p>
      </dgm:t>
    </dgm:pt>
    <dgm:pt modelId="{A194B763-3E37-463D-A3D3-91A901DB5AC5}" type="pres">
      <dgm:prSet presAssocID="{CC17517C-21A2-419D-A4D4-6021CE4549BF}" presName="FiveNodes_3" presStyleLbl="node1" presStyleIdx="2" presStyleCnt="5">
        <dgm:presLayoutVars>
          <dgm:bulletEnabled val="1"/>
        </dgm:presLayoutVars>
      </dgm:prSet>
      <dgm:spPr/>
      <dgm:t>
        <a:bodyPr/>
        <a:lstStyle/>
        <a:p>
          <a:endParaRPr lang="en-US"/>
        </a:p>
      </dgm:t>
    </dgm:pt>
    <dgm:pt modelId="{8C5D2B09-7401-483F-A5D8-AC73A4D6ACD3}" type="pres">
      <dgm:prSet presAssocID="{CC17517C-21A2-419D-A4D4-6021CE4549BF}" presName="FiveNodes_4" presStyleLbl="node1" presStyleIdx="3" presStyleCnt="5">
        <dgm:presLayoutVars>
          <dgm:bulletEnabled val="1"/>
        </dgm:presLayoutVars>
      </dgm:prSet>
      <dgm:spPr/>
      <dgm:t>
        <a:bodyPr/>
        <a:lstStyle/>
        <a:p>
          <a:endParaRPr lang="en-US"/>
        </a:p>
      </dgm:t>
    </dgm:pt>
    <dgm:pt modelId="{3A7FBC37-91C9-43B5-AF57-AE0BAB705590}" type="pres">
      <dgm:prSet presAssocID="{CC17517C-21A2-419D-A4D4-6021CE4549BF}" presName="FiveNodes_5" presStyleLbl="node1" presStyleIdx="4" presStyleCnt="5">
        <dgm:presLayoutVars>
          <dgm:bulletEnabled val="1"/>
        </dgm:presLayoutVars>
      </dgm:prSet>
      <dgm:spPr/>
      <dgm:t>
        <a:bodyPr/>
        <a:lstStyle/>
        <a:p>
          <a:endParaRPr lang="en-US"/>
        </a:p>
      </dgm:t>
    </dgm:pt>
    <dgm:pt modelId="{3895C40E-0310-49A6-8E97-004FCAAAEFA3}" type="pres">
      <dgm:prSet presAssocID="{CC17517C-21A2-419D-A4D4-6021CE4549BF}" presName="FiveConn_1-2" presStyleLbl="fgAccFollowNode1" presStyleIdx="0" presStyleCnt="4">
        <dgm:presLayoutVars>
          <dgm:bulletEnabled val="1"/>
        </dgm:presLayoutVars>
      </dgm:prSet>
      <dgm:spPr/>
      <dgm:t>
        <a:bodyPr/>
        <a:lstStyle/>
        <a:p>
          <a:endParaRPr lang="en-US"/>
        </a:p>
      </dgm:t>
    </dgm:pt>
    <dgm:pt modelId="{1FD66F64-3F47-49F6-8653-5888B260DB47}" type="pres">
      <dgm:prSet presAssocID="{CC17517C-21A2-419D-A4D4-6021CE4549BF}" presName="FiveConn_2-3" presStyleLbl="fgAccFollowNode1" presStyleIdx="1" presStyleCnt="4">
        <dgm:presLayoutVars>
          <dgm:bulletEnabled val="1"/>
        </dgm:presLayoutVars>
      </dgm:prSet>
      <dgm:spPr/>
      <dgm:t>
        <a:bodyPr/>
        <a:lstStyle/>
        <a:p>
          <a:endParaRPr lang="en-US"/>
        </a:p>
      </dgm:t>
    </dgm:pt>
    <dgm:pt modelId="{40A5E530-CB68-49F9-9726-4B04B8F13A52}" type="pres">
      <dgm:prSet presAssocID="{CC17517C-21A2-419D-A4D4-6021CE4549BF}" presName="FiveConn_3-4" presStyleLbl="fgAccFollowNode1" presStyleIdx="2" presStyleCnt="4">
        <dgm:presLayoutVars>
          <dgm:bulletEnabled val="1"/>
        </dgm:presLayoutVars>
      </dgm:prSet>
      <dgm:spPr/>
      <dgm:t>
        <a:bodyPr/>
        <a:lstStyle/>
        <a:p>
          <a:endParaRPr lang="en-US"/>
        </a:p>
      </dgm:t>
    </dgm:pt>
    <dgm:pt modelId="{35EC9B81-EC58-409E-83D9-18EB43619F21}" type="pres">
      <dgm:prSet presAssocID="{CC17517C-21A2-419D-A4D4-6021CE4549BF}" presName="FiveConn_4-5" presStyleLbl="fgAccFollowNode1" presStyleIdx="3" presStyleCnt="4">
        <dgm:presLayoutVars>
          <dgm:bulletEnabled val="1"/>
        </dgm:presLayoutVars>
      </dgm:prSet>
      <dgm:spPr/>
      <dgm:t>
        <a:bodyPr/>
        <a:lstStyle/>
        <a:p>
          <a:endParaRPr lang="en-US"/>
        </a:p>
      </dgm:t>
    </dgm:pt>
    <dgm:pt modelId="{D683B986-2AD6-49F7-94AF-89B7B64FF1A7}" type="pres">
      <dgm:prSet presAssocID="{CC17517C-21A2-419D-A4D4-6021CE4549BF}" presName="FiveNodes_1_text" presStyleLbl="node1" presStyleIdx="4" presStyleCnt="5">
        <dgm:presLayoutVars>
          <dgm:bulletEnabled val="1"/>
        </dgm:presLayoutVars>
      </dgm:prSet>
      <dgm:spPr/>
      <dgm:t>
        <a:bodyPr/>
        <a:lstStyle/>
        <a:p>
          <a:endParaRPr lang="en-US"/>
        </a:p>
      </dgm:t>
    </dgm:pt>
    <dgm:pt modelId="{502F87BA-0D01-47B4-8C07-CD137FC0D698}" type="pres">
      <dgm:prSet presAssocID="{CC17517C-21A2-419D-A4D4-6021CE4549BF}" presName="FiveNodes_2_text" presStyleLbl="node1" presStyleIdx="4" presStyleCnt="5">
        <dgm:presLayoutVars>
          <dgm:bulletEnabled val="1"/>
        </dgm:presLayoutVars>
      </dgm:prSet>
      <dgm:spPr/>
      <dgm:t>
        <a:bodyPr/>
        <a:lstStyle/>
        <a:p>
          <a:endParaRPr lang="en-US"/>
        </a:p>
      </dgm:t>
    </dgm:pt>
    <dgm:pt modelId="{586D302D-5713-4CB2-917C-F84940C18D25}" type="pres">
      <dgm:prSet presAssocID="{CC17517C-21A2-419D-A4D4-6021CE4549BF}" presName="FiveNodes_3_text" presStyleLbl="node1" presStyleIdx="4" presStyleCnt="5">
        <dgm:presLayoutVars>
          <dgm:bulletEnabled val="1"/>
        </dgm:presLayoutVars>
      </dgm:prSet>
      <dgm:spPr/>
      <dgm:t>
        <a:bodyPr/>
        <a:lstStyle/>
        <a:p>
          <a:endParaRPr lang="en-US"/>
        </a:p>
      </dgm:t>
    </dgm:pt>
    <dgm:pt modelId="{E5013496-18D2-493D-9618-52BC8D37461D}" type="pres">
      <dgm:prSet presAssocID="{CC17517C-21A2-419D-A4D4-6021CE4549BF}" presName="FiveNodes_4_text" presStyleLbl="node1" presStyleIdx="4" presStyleCnt="5">
        <dgm:presLayoutVars>
          <dgm:bulletEnabled val="1"/>
        </dgm:presLayoutVars>
      </dgm:prSet>
      <dgm:spPr/>
      <dgm:t>
        <a:bodyPr/>
        <a:lstStyle/>
        <a:p>
          <a:endParaRPr lang="en-US"/>
        </a:p>
      </dgm:t>
    </dgm:pt>
    <dgm:pt modelId="{C49782DB-10F6-4809-87F9-01E889C86607}" type="pres">
      <dgm:prSet presAssocID="{CC17517C-21A2-419D-A4D4-6021CE4549BF}" presName="FiveNodes_5_text" presStyleLbl="node1" presStyleIdx="4" presStyleCnt="5">
        <dgm:presLayoutVars>
          <dgm:bulletEnabled val="1"/>
        </dgm:presLayoutVars>
      </dgm:prSet>
      <dgm:spPr/>
      <dgm:t>
        <a:bodyPr/>
        <a:lstStyle/>
        <a:p>
          <a:endParaRPr lang="en-US"/>
        </a:p>
      </dgm:t>
    </dgm:pt>
  </dgm:ptLst>
  <dgm:cxnLst>
    <dgm:cxn modelId="{22542E9F-C5E1-4DC7-9660-676B864802AC}" type="presOf" srcId="{09AB3209-B9F2-452F-8392-4F467C86910C}" destId="{D683B986-2AD6-49F7-94AF-89B7B64FF1A7}" srcOrd="1" destOrd="0" presId="urn:microsoft.com/office/officeart/2005/8/layout/vProcess5"/>
    <dgm:cxn modelId="{B5EC954E-036F-4298-AEF5-4DA80FABA70A}" srcId="{CC17517C-21A2-419D-A4D4-6021CE4549BF}" destId="{ACC02692-8216-46EA-BF9A-7773E937282E}" srcOrd="3" destOrd="0" parTransId="{3D210411-15B2-4563-8851-F00E3B4BFFC4}" sibTransId="{B281F4E7-CB60-424E-8A5B-5320836426E3}"/>
    <dgm:cxn modelId="{C24E855E-E93B-434E-990E-E2CE9214D7F8}" type="presOf" srcId="{8B54A77F-232C-4FC9-A748-1A6C5FBA8219}" destId="{A194B763-3E37-463D-A3D3-91A901DB5AC5}" srcOrd="0" destOrd="0" presId="urn:microsoft.com/office/officeart/2005/8/layout/vProcess5"/>
    <dgm:cxn modelId="{5988C767-AD6E-4456-A61B-B34E918801B5}" srcId="{CC17517C-21A2-419D-A4D4-6021CE4549BF}" destId="{3485CD4A-DDB6-46F1-AA35-DCEE3BC4F358}" srcOrd="4" destOrd="0" parTransId="{5EF27AEF-9C28-4C4A-BDD4-23BDF4A860E6}" sibTransId="{3C9A942E-211D-45B0-9639-8CAD79CF5619}"/>
    <dgm:cxn modelId="{FBAAD833-0BB1-4CD3-B5D4-055EB1341EC5}" type="presOf" srcId="{3485CD4A-DDB6-46F1-AA35-DCEE3BC4F358}" destId="{C49782DB-10F6-4809-87F9-01E889C86607}" srcOrd="1" destOrd="0" presId="urn:microsoft.com/office/officeart/2005/8/layout/vProcess5"/>
    <dgm:cxn modelId="{33BFB63F-7463-467D-8006-A6488E4AA860}" type="presOf" srcId="{1483922C-4C3C-40A6-BCB9-C2FB89B0E9C1}" destId="{40A5E530-CB68-49F9-9726-4B04B8F13A52}" srcOrd="0" destOrd="0" presId="urn:microsoft.com/office/officeart/2005/8/layout/vProcess5"/>
    <dgm:cxn modelId="{FE65CF78-A35D-481C-9AAA-8F192D0C7D35}" type="presOf" srcId="{20A54653-BCE5-4961-BAB5-DFAB1F30D67D}" destId="{985DCCDB-9CA9-4568-BE54-4FBAA27297B7}" srcOrd="0" destOrd="0" presId="urn:microsoft.com/office/officeart/2005/8/layout/vProcess5"/>
    <dgm:cxn modelId="{4916944B-80DD-4391-9EC8-55263251601C}" type="presOf" srcId="{CC17517C-21A2-419D-A4D4-6021CE4549BF}" destId="{DC9CB040-7BFE-4EC3-BAAC-FE308CB6471E}" srcOrd="0" destOrd="0" presId="urn:microsoft.com/office/officeart/2005/8/layout/vProcess5"/>
    <dgm:cxn modelId="{0A04D54F-D7FE-429A-91E9-E13D06BA0502}" srcId="{CC17517C-21A2-419D-A4D4-6021CE4549BF}" destId="{20A54653-BCE5-4961-BAB5-DFAB1F30D67D}" srcOrd="1" destOrd="0" parTransId="{C07C1DE9-1679-45DC-8E57-0928FAFD31A8}" sibTransId="{AC5BE8B5-DAE7-4668-A0DF-FB32B48630D3}"/>
    <dgm:cxn modelId="{6355C863-9182-48F4-A19F-A9DFF2520039}" type="presOf" srcId="{8B54A77F-232C-4FC9-A748-1A6C5FBA8219}" destId="{586D302D-5713-4CB2-917C-F84940C18D25}" srcOrd="1" destOrd="0" presId="urn:microsoft.com/office/officeart/2005/8/layout/vProcess5"/>
    <dgm:cxn modelId="{62D58D98-B0CA-4389-9E17-D4847807EE97}" type="presOf" srcId="{B281F4E7-CB60-424E-8A5B-5320836426E3}" destId="{35EC9B81-EC58-409E-83D9-18EB43619F21}" srcOrd="0" destOrd="0" presId="urn:microsoft.com/office/officeart/2005/8/layout/vProcess5"/>
    <dgm:cxn modelId="{B077B13F-2F35-4ED4-B384-7018BA0FBBB9}" type="presOf" srcId="{3485CD4A-DDB6-46F1-AA35-DCEE3BC4F358}" destId="{3A7FBC37-91C9-43B5-AF57-AE0BAB705590}" srcOrd="0" destOrd="0" presId="urn:microsoft.com/office/officeart/2005/8/layout/vProcess5"/>
    <dgm:cxn modelId="{27A16F01-99F9-4F43-9722-17343A1EB473}" type="presOf" srcId="{ACC02692-8216-46EA-BF9A-7773E937282E}" destId="{8C5D2B09-7401-483F-A5D8-AC73A4D6ACD3}" srcOrd="0" destOrd="0" presId="urn:microsoft.com/office/officeart/2005/8/layout/vProcess5"/>
    <dgm:cxn modelId="{EB8EEE89-E722-4A6F-996F-AD6F0DB8AC46}" type="presOf" srcId="{C65361FD-7E1B-43A2-8287-6860461B52D7}" destId="{3895C40E-0310-49A6-8E97-004FCAAAEFA3}" srcOrd="0" destOrd="0" presId="urn:microsoft.com/office/officeart/2005/8/layout/vProcess5"/>
    <dgm:cxn modelId="{26C32790-356F-492A-84AA-CB82646603FF}" type="presOf" srcId="{ACC02692-8216-46EA-BF9A-7773E937282E}" destId="{E5013496-18D2-493D-9618-52BC8D37461D}" srcOrd="1" destOrd="0" presId="urn:microsoft.com/office/officeart/2005/8/layout/vProcess5"/>
    <dgm:cxn modelId="{CC1410F0-5D1A-4FFB-96FF-9BA956926844}" srcId="{CC17517C-21A2-419D-A4D4-6021CE4549BF}" destId="{8B54A77F-232C-4FC9-A748-1A6C5FBA8219}" srcOrd="2" destOrd="0" parTransId="{8E187E71-84AD-46BA-966F-6C0115CA4E55}" sibTransId="{1483922C-4C3C-40A6-BCB9-C2FB89B0E9C1}"/>
    <dgm:cxn modelId="{7F7018DC-DEFD-4B34-8193-DC16CCB02E32}" type="presOf" srcId="{AC5BE8B5-DAE7-4668-A0DF-FB32B48630D3}" destId="{1FD66F64-3F47-49F6-8653-5888B260DB47}" srcOrd="0" destOrd="0" presId="urn:microsoft.com/office/officeart/2005/8/layout/vProcess5"/>
    <dgm:cxn modelId="{69F9CA43-EE1E-4A1F-A59C-27FF588C1E6F}" type="presOf" srcId="{20A54653-BCE5-4961-BAB5-DFAB1F30D67D}" destId="{502F87BA-0D01-47B4-8C07-CD137FC0D698}" srcOrd="1" destOrd="0" presId="urn:microsoft.com/office/officeart/2005/8/layout/vProcess5"/>
    <dgm:cxn modelId="{7B8F4E32-1CCE-4055-A8D6-A15CC7018410}" srcId="{CC17517C-21A2-419D-A4D4-6021CE4549BF}" destId="{09AB3209-B9F2-452F-8392-4F467C86910C}" srcOrd="0" destOrd="0" parTransId="{C3046EBA-1995-4F36-8D4D-14A271361C90}" sibTransId="{C65361FD-7E1B-43A2-8287-6860461B52D7}"/>
    <dgm:cxn modelId="{D41C5BAE-AF27-4EB4-BB84-479FA97FBD45}" type="presOf" srcId="{09AB3209-B9F2-452F-8392-4F467C86910C}" destId="{68DAB0CB-0BDB-49A7-AF96-909FCCF32979}" srcOrd="0" destOrd="0" presId="urn:microsoft.com/office/officeart/2005/8/layout/vProcess5"/>
    <dgm:cxn modelId="{C25D5621-AD58-48EC-A698-D7D29BA924EA}" type="presParOf" srcId="{DC9CB040-7BFE-4EC3-BAAC-FE308CB6471E}" destId="{323301A3-2EB1-4E51-AB12-0876475B2494}" srcOrd="0" destOrd="0" presId="urn:microsoft.com/office/officeart/2005/8/layout/vProcess5"/>
    <dgm:cxn modelId="{428A507C-671F-480B-B38C-B5802A462FFE}" type="presParOf" srcId="{DC9CB040-7BFE-4EC3-BAAC-FE308CB6471E}" destId="{68DAB0CB-0BDB-49A7-AF96-909FCCF32979}" srcOrd="1" destOrd="0" presId="urn:microsoft.com/office/officeart/2005/8/layout/vProcess5"/>
    <dgm:cxn modelId="{9068D805-5749-40DB-AF9D-53D63C123681}" type="presParOf" srcId="{DC9CB040-7BFE-4EC3-BAAC-FE308CB6471E}" destId="{985DCCDB-9CA9-4568-BE54-4FBAA27297B7}" srcOrd="2" destOrd="0" presId="urn:microsoft.com/office/officeart/2005/8/layout/vProcess5"/>
    <dgm:cxn modelId="{EF1D2F1D-4728-4895-AEA3-62C55AF47384}" type="presParOf" srcId="{DC9CB040-7BFE-4EC3-BAAC-FE308CB6471E}" destId="{A194B763-3E37-463D-A3D3-91A901DB5AC5}" srcOrd="3" destOrd="0" presId="urn:microsoft.com/office/officeart/2005/8/layout/vProcess5"/>
    <dgm:cxn modelId="{6964D897-25F3-431C-9981-08BFC4376540}" type="presParOf" srcId="{DC9CB040-7BFE-4EC3-BAAC-FE308CB6471E}" destId="{8C5D2B09-7401-483F-A5D8-AC73A4D6ACD3}" srcOrd="4" destOrd="0" presId="urn:microsoft.com/office/officeart/2005/8/layout/vProcess5"/>
    <dgm:cxn modelId="{8DB19F40-EF45-4AB2-8B98-037DDBBE15F8}" type="presParOf" srcId="{DC9CB040-7BFE-4EC3-BAAC-FE308CB6471E}" destId="{3A7FBC37-91C9-43B5-AF57-AE0BAB705590}" srcOrd="5" destOrd="0" presId="urn:microsoft.com/office/officeart/2005/8/layout/vProcess5"/>
    <dgm:cxn modelId="{0CDF0D31-F47E-467E-9278-E3F5BFE6C4C2}" type="presParOf" srcId="{DC9CB040-7BFE-4EC3-BAAC-FE308CB6471E}" destId="{3895C40E-0310-49A6-8E97-004FCAAAEFA3}" srcOrd="6" destOrd="0" presId="urn:microsoft.com/office/officeart/2005/8/layout/vProcess5"/>
    <dgm:cxn modelId="{C5097DF1-7927-450E-9086-27E99C8318D8}" type="presParOf" srcId="{DC9CB040-7BFE-4EC3-BAAC-FE308CB6471E}" destId="{1FD66F64-3F47-49F6-8653-5888B260DB47}" srcOrd="7" destOrd="0" presId="urn:microsoft.com/office/officeart/2005/8/layout/vProcess5"/>
    <dgm:cxn modelId="{36E9DE60-8DF7-4A89-A67A-CA60077F7B98}" type="presParOf" srcId="{DC9CB040-7BFE-4EC3-BAAC-FE308CB6471E}" destId="{40A5E530-CB68-49F9-9726-4B04B8F13A52}" srcOrd="8" destOrd="0" presId="urn:microsoft.com/office/officeart/2005/8/layout/vProcess5"/>
    <dgm:cxn modelId="{E584ED14-94AE-4B8C-A4D2-B0F7AA82657F}" type="presParOf" srcId="{DC9CB040-7BFE-4EC3-BAAC-FE308CB6471E}" destId="{35EC9B81-EC58-409E-83D9-18EB43619F21}" srcOrd="9" destOrd="0" presId="urn:microsoft.com/office/officeart/2005/8/layout/vProcess5"/>
    <dgm:cxn modelId="{FDEEA90F-8118-475A-BD2D-24AAE872FDBE}" type="presParOf" srcId="{DC9CB040-7BFE-4EC3-BAAC-FE308CB6471E}" destId="{D683B986-2AD6-49F7-94AF-89B7B64FF1A7}" srcOrd="10" destOrd="0" presId="urn:microsoft.com/office/officeart/2005/8/layout/vProcess5"/>
    <dgm:cxn modelId="{1003B1BE-1026-4724-A7FE-B2D712716F1D}" type="presParOf" srcId="{DC9CB040-7BFE-4EC3-BAAC-FE308CB6471E}" destId="{502F87BA-0D01-47B4-8C07-CD137FC0D698}" srcOrd="11" destOrd="0" presId="urn:microsoft.com/office/officeart/2005/8/layout/vProcess5"/>
    <dgm:cxn modelId="{EDB59DFD-82DE-4CB2-80A5-0E6F2CBE5D51}" type="presParOf" srcId="{DC9CB040-7BFE-4EC3-BAAC-FE308CB6471E}" destId="{586D302D-5713-4CB2-917C-F84940C18D25}" srcOrd="12" destOrd="0" presId="urn:microsoft.com/office/officeart/2005/8/layout/vProcess5"/>
    <dgm:cxn modelId="{10C8048F-5C4C-4468-8A00-79EE8FFA0708}" type="presParOf" srcId="{DC9CB040-7BFE-4EC3-BAAC-FE308CB6471E}" destId="{E5013496-18D2-493D-9618-52BC8D37461D}" srcOrd="13" destOrd="0" presId="urn:microsoft.com/office/officeart/2005/8/layout/vProcess5"/>
    <dgm:cxn modelId="{3790C622-C5DE-40DD-9114-19B86D51DE26}" type="presParOf" srcId="{DC9CB040-7BFE-4EC3-BAAC-FE308CB6471E}" destId="{C49782DB-10F6-4809-87F9-01E889C8660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7CFAE-9D6D-460A-994A-0A8E186591BF}" type="doc">
      <dgm:prSet loTypeId="urn:microsoft.com/office/officeart/2011/layout/HexagonRadial" loCatId="cycle" qsTypeId="urn:microsoft.com/office/officeart/2005/8/quickstyle/3d1" qsCatId="3D" csTypeId="urn:microsoft.com/office/officeart/2005/8/colors/colorful5" csCatId="colorful" phldr="1"/>
      <dgm:spPr/>
      <dgm:t>
        <a:bodyPr/>
        <a:lstStyle/>
        <a:p>
          <a:endParaRPr lang="en-US"/>
        </a:p>
      </dgm:t>
    </dgm:pt>
    <dgm:pt modelId="{48147685-2CDD-481B-BA7B-B0378A1F75CD}">
      <dgm:prSet/>
      <dgm:spPr/>
      <dgm:t>
        <a:bodyPr/>
        <a:lstStyle/>
        <a:p>
          <a:pPr rtl="0"/>
          <a:r>
            <a:rPr lang="en-US" dirty="0" smtClean="0">
              <a:latin typeface="+mj-lt"/>
            </a:rPr>
            <a:t>6th Grade: </a:t>
          </a:r>
        </a:p>
        <a:p>
          <a:pPr rtl="0"/>
          <a:r>
            <a:rPr lang="en-US" dirty="0" smtClean="0">
              <a:latin typeface="+mj-lt"/>
            </a:rPr>
            <a:t>Portfolios</a:t>
          </a:r>
          <a:endParaRPr lang="en-US" dirty="0">
            <a:latin typeface="+mj-lt"/>
          </a:endParaRPr>
        </a:p>
      </dgm:t>
    </dgm:pt>
    <dgm:pt modelId="{6723618F-3D3C-4BAA-AAA9-6E92906E0D90}" type="parTrans" cxnId="{B42D1DED-84BA-4BED-9CBB-9AF25FF4822C}">
      <dgm:prSet/>
      <dgm:spPr/>
      <dgm:t>
        <a:bodyPr/>
        <a:lstStyle/>
        <a:p>
          <a:endParaRPr lang="en-US">
            <a:latin typeface="+mj-lt"/>
          </a:endParaRPr>
        </a:p>
      </dgm:t>
    </dgm:pt>
    <dgm:pt modelId="{1EF6D8A4-5EB4-4649-A95E-573E717F3F86}" type="sibTrans" cxnId="{B42D1DED-84BA-4BED-9CBB-9AF25FF4822C}">
      <dgm:prSet/>
      <dgm:spPr/>
      <dgm:t>
        <a:bodyPr/>
        <a:lstStyle/>
        <a:p>
          <a:endParaRPr lang="en-US">
            <a:latin typeface="+mj-lt"/>
          </a:endParaRPr>
        </a:p>
      </dgm:t>
    </dgm:pt>
    <dgm:pt modelId="{0A6D688E-7EAC-4825-9787-EBE481682939}">
      <dgm:prSet/>
      <dgm:spPr/>
      <dgm:t>
        <a:bodyPr/>
        <a:lstStyle/>
        <a:p>
          <a:pPr rtl="0"/>
          <a:r>
            <a:rPr lang="en-US" dirty="0" smtClean="0">
              <a:latin typeface="+mj-lt"/>
            </a:rPr>
            <a:t>6th Grade: </a:t>
          </a:r>
        </a:p>
        <a:p>
          <a:pPr rtl="0"/>
          <a:r>
            <a:rPr lang="en-US" dirty="0" smtClean="0">
              <a:latin typeface="+mj-lt"/>
            </a:rPr>
            <a:t>Career Cluster Inventory </a:t>
          </a:r>
          <a:endParaRPr lang="en-US" dirty="0">
            <a:latin typeface="+mj-lt"/>
          </a:endParaRPr>
        </a:p>
      </dgm:t>
    </dgm:pt>
    <dgm:pt modelId="{5A68FE58-8C1B-4E38-8A1C-C35B549EACF7}" type="parTrans" cxnId="{96C28271-DE81-4B52-9139-DB8A50BD56F0}">
      <dgm:prSet/>
      <dgm:spPr/>
      <dgm:t>
        <a:bodyPr/>
        <a:lstStyle/>
        <a:p>
          <a:endParaRPr lang="en-US">
            <a:latin typeface="+mj-lt"/>
          </a:endParaRPr>
        </a:p>
      </dgm:t>
    </dgm:pt>
    <dgm:pt modelId="{21D62161-7E0E-44FC-B9ED-0724F40BF79A}" type="sibTrans" cxnId="{96C28271-DE81-4B52-9139-DB8A50BD56F0}">
      <dgm:prSet/>
      <dgm:spPr/>
      <dgm:t>
        <a:bodyPr/>
        <a:lstStyle/>
        <a:p>
          <a:endParaRPr lang="en-US">
            <a:latin typeface="+mj-lt"/>
          </a:endParaRPr>
        </a:p>
      </dgm:t>
    </dgm:pt>
    <dgm:pt modelId="{4A17F4D3-6A9D-443D-B20A-4D476C28C009}">
      <dgm:prSet/>
      <dgm:spPr/>
      <dgm:t>
        <a:bodyPr/>
        <a:lstStyle/>
        <a:p>
          <a:pPr rtl="0"/>
          <a:r>
            <a:rPr lang="en-US" dirty="0" smtClean="0">
              <a:latin typeface="+mj-lt"/>
            </a:rPr>
            <a:t>7th Grade: </a:t>
          </a:r>
        </a:p>
        <a:p>
          <a:pPr rtl="0"/>
          <a:r>
            <a:rPr lang="en-US" dirty="0" smtClean="0">
              <a:latin typeface="+mj-lt"/>
            </a:rPr>
            <a:t>Reality Check </a:t>
          </a:r>
          <a:endParaRPr lang="en-US" dirty="0">
            <a:latin typeface="+mj-lt"/>
          </a:endParaRPr>
        </a:p>
      </dgm:t>
    </dgm:pt>
    <dgm:pt modelId="{94C336F4-1CC2-499A-8221-3A625D0EAA4E}" type="parTrans" cxnId="{B61B7EB1-88E0-4252-9434-DBC980E87155}">
      <dgm:prSet/>
      <dgm:spPr/>
      <dgm:t>
        <a:bodyPr/>
        <a:lstStyle/>
        <a:p>
          <a:endParaRPr lang="en-US">
            <a:latin typeface="+mj-lt"/>
          </a:endParaRPr>
        </a:p>
      </dgm:t>
    </dgm:pt>
    <dgm:pt modelId="{42EFCAB8-8A83-45C1-9645-6AFE6F895F8D}" type="sibTrans" cxnId="{B61B7EB1-88E0-4252-9434-DBC980E87155}">
      <dgm:prSet/>
      <dgm:spPr/>
      <dgm:t>
        <a:bodyPr/>
        <a:lstStyle/>
        <a:p>
          <a:endParaRPr lang="en-US">
            <a:latin typeface="+mj-lt"/>
          </a:endParaRPr>
        </a:p>
      </dgm:t>
    </dgm:pt>
    <dgm:pt modelId="{1939F364-0C69-4F6B-8DCD-68F9D25D6300}">
      <dgm:prSet/>
      <dgm:spPr/>
      <dgm:t>
        <a:bodyPr/>
        <a:lstStyle/>
        <a:p>
          <a:pPr rtl="0"/>
          <a:r>
            <a:rPr lang="en-US" dirty="0" smtClean="0">
              <a:latin typeface="+mj-lt"/>
            </a:rPr>
            <a:t>7th Grade:</a:t>
          </a:r>
        </a:p>
        <a:p>
          <a:pPr rtl="0"/>
          <a:r>
            <a:rPr lang="en-US" dirty="0" smtClean="0">
              <a:latin typeface="+mj-lt"/>
            </a:rPr>
            <a:t>3 Career Clusters </a:t>
          </a:r>
          <a:endParaRPr lang="en-US" dirty="0">
            <a:latin typeface="+mj-lt"/>
          </a:endParaRPr>
        </a:p>
      </dgm:t>
    </dgm:pt>
    <dgm:pt modelId="{33D6871C-3D3A-4896-BEF6-F7A1B92980E3}" type="parTrans" cxnId="{EA72882A-DFC9-43D3-9B13-3DB5D5326092}">
      <dgm:prSet/>
      <dgm:spPr/>
      <dgm:t>
        <a:bodyPr/>
        <a:lstStyle/>
        <a:p>
          <a:endParaRPr lang="en-US">
            <a:latin typeface="+mj-lt"/>
          </a:endParaRPr>
        </a:p>
      </dgm:t>
    </dgm:pt>
    <dgm:pt modelId="{57E2B053-32EF-4E2C-A651-111CEA8DC2AD}" type="sibTrans" cxnId="{EA72882A-DFC9-43D3-9B13-3DB5D5326092}">
      <dgm:prSet/>
      <dgm:spPr/>
      <dgm:t>
        <a:bodyPr/>
        <a:lstStyle/>
        <a:p>
          <a:endParaRPr lang="en-US">
            <a:latin typeface="+mj-lt"/>
          </a:endParaRPr>
        </a:p>
      </dgm:t>
    </dgm:pt>
    <dgm:pt modelId="{A9A78A67-73B1-49BD-B08D-6F80FA0C65B0}">
      <dgm:prSet/>
      <dgm:spPr/>
      <dgm:t>
        <a:bodyPr/>
        <a:lstStyle/>
        <a:p>
          <a:pPr rtl="0"/>
          <a:r>
            <a:rPr lang="en-US" dirty="0" smtClean="0">
              <a:latin typeface="+mj-lt"/>
            </a:rPr>
            <a:t>8th Grade: </a:t>
          </a:r>
        </a:p>
        <a:p>
          <a:pPr rtl="0"/>
          <a:r>
            <a:rPr lang="en-US" dirty="0" smtClean="0">
              <a:latin typeface="+mj-lt"/>
            </a:rPr>
            <a:t>3 Occupations </a:t>
          </a:r>
          <a:endParaRPr lang="en-US" dirty="0">
            <a:latin typeface="+mj-lt"/>
          </a:endParaRPr>
        </a:p>
      </dgm:t>
    </dgm:pt>
    <dgm:pt modelId="{485A854F-DC73-4CAD-BE98-E17C8F227620}" type="parTrans" cxnId="{71680B06-1DF1-4F1C-A149-0A3478BF4879}">
      <dgm:prSet/>
      <dgm:spPr/>
      <dgm:t>
        <a:bodyPr/>
        <a:lstStyle/>
        <a:p>
          <a:endParaRPr lang="en-US">
            <a:latin typeface="+mj-lt"/>
          </a:endParaRPr>
        </a:p>
      </dgm:t>
    </dgm:pt>
    <dgm:pt modelId="{60873A95-B09F-49C3-8997-7F696D54BB8B}" type="sibTrans" cxnId="{71680B06-1DF1-4F1C-A149-0A3478BF4879}">
      <dgm:prSet/>
      <dgm:spPr/>
      <dgm:t>
        <a:bodyPr/>
        <a:lstStyle/>
        <a:p>
          <a:endParaRPr lang="en-US">
            <a:latin typeface="+mj-lt"/>
          </a:endParaRPr>
        </a:p>
      </dgm:t>
    </dgm:pt>
    <dgm:pt modelId="{406902A7-ACF7-4D7A-9314-B882CCA4ED81}">
      <dgm:prSet/>
      <dgm:spPr/>
      <dgm:t>
        <a:bodyPr/>
        <a:lstStyle/>
        <a:p>
          <a:pPr rtl="0"/>
          <a:r>
            <a:rPr lang="en-US" dirty="0" smtClean="0">
              <a:latin typeface="+mj-lt"/>
            </a:rPr>
            <a:t>% of 8th graders who have explored at least 3 occupations and saved them in their portfolios.</a:t>
          </a:r>
          <a:endParaRPr lang="en-US" dirty="0">
            <a:latin typeface="+mj-lt"/>
          </a:endParaRPr>
        </a:p>
      </dgm:t>
    </dgm:pt>
    <dgm:pt modelId="{BCA84EE3-0A32-43C9-8E7E-C0D132925738}" type="parTrans" cxnId="{8C76B53D-CE98-47E3-8E8E-85D4B79464D9}">
      <dgm:prSet/>
      <dgm:spPr/>
      <dgm:t>
        <a:bodyPr/>
        <a:lstStyle/>
        <a:p>
          <a:endParaRPr lang="en-US">
            <a:latin typeface="+mj-lt"/>
          </a:endParaRPr>
        </a:p>
      </dgm:t>
    </dgm:pt>
    <dgm:pt modelId="{9E8D7E27-478C-4532-982C-EC90D95C1E55}" type="sibTrans" cxnId="{8C76B53D-CE98-47E3-8E8E-85D4B79464D9}">
      <dgm:prSet/>
      <dgm:spPr/>
      <dgm:t>
        <a:bodyPr/>
        <a:lstStyle/>
        <a:p>
          <a:endParaRPr lang="en-US">
            <a:latin typeface="+mj-lt"/>
          </a:endParaRPr>
        </a:p>
      </dgm:t>
    </dgm:pt>
    <dgm:pt modelId="{5AA4B601-7281-4D3E-A1F6-13E523DA69F7}">
      <dgm:prSet/>
      <dgm:spPr/>
      <dgm:t>
        <a:bodyPr/>
        <a:lstStyle/>
        <a:p>
          <a:pPr rtl="0"/>
          <a:r>
            <a:rPr lang="en-US" dirty="0" smtClean="0">
              <a:latin typeface="+mj-lt"/>
            </a:rPr>
            <a:t>8th Grade: </a:t>
          </a:r>
        </a:p>
        <a:p>
          <a:pPr rtl="0"/>
          <a:r>
            <a:rPr lang="en-US" dirty="0" smtClean="0">
              <a:latin typeface="+mj-lt"/>
            </a:rPr>
            <a:t>"My Course Plan" </a:t>
          </a:r>
          <a:endParaRPr lang="en-US" dirty="0">
            <a:latin typeface="+mj-lt"/>
          </a:endParaRPr>
        </a:p>
      </dgm:t>
    </dgm:pt>
    <dgm:pt modelId="{3E6A2267-3E23-4BA6-9BD8-042D1CC88602}" type="parTrans" cxnId="{48208D5B-E990-4269-9933-C1B7113360B9}">
      <dgm:prSet/>
      <dgm:spPr/>
      <dgm:t>
        <a:bodyPr/>
        <a:lstStyle/>
        <a:p>
          <a:endParaRPr lang="en-US">
            <a:latin typeface="+mj-lt"/>
          </a:endParaRPr>
        </a:p>
      </dgm:t>
    </dgm:pt>
    <dgm:pt modelId="{04C14B4D-70F6-454E-B13E-19B03F87265D}" type="sibTrans" cxnId="{48208D5B-E990-4269-9933-C1B7113360B9}">
      <dgm:prSet/>
      <dgm:spPr/>
      <dgm:t>
        <a:bodyPr/>
        <a:lstStyle/>
        <a:p>
          <a:endParaRPr lang="en-US">
            <a:latin typeface="+mj-lt"/>
          </a:endParaRPr>
        </a:p>
      </dgm:t>
    </dgm:pt>
    <dgm:pt modelId="{84F16D0E-59CE-49BE-BA68-7426365D7369}">
      <dgm:prSet/>
      <dgm:spPr/>
      <dgm:t>
        <a:bodyPr/>
        <a:lstStyle/>
        <a:p>
          <a:pPr rtl="0"/>
          <a:r>
            <a:rPr lang="en-US" dirty="0" smtClean="0">
              <a:latin typeface="+mj-lt"/>
            </a:rPr>
            <a:t>% of 8th graders who have completed the "My Course Plan" (Individual Graduation Plan).</a:t>
          </a:r>
          <a:endParaRPr lang="en-US" dirty="0">
            <a:latin typeface="+mj-lt"/>
          </a:endParaRPr>
        </a:p>
      </dgm:t>
    </dgm:pt>
    <dgm:pt modelId="{77E0D5BB-B264-475B-ACF0-E1C873561590}" type="parTrans" cxnId="{267CE0AC-441B-4E2D-8FDF-83A4EB07A09D}">
      <dgm:prSet/>
      <dgm:spPr/>
      <dgm:t>
        <a:bodyPr/>
        <a:lstStyle/>
        <a:p>
          <a:endParaRPr lang="en-US">
            <a:latin typeface="+mj-lt"/>
          </a:endParaRPr>
        </a:p>
      </dgm:t>
    </dgm:pt>
    <dgm:pt modelId="{1F4E27E6-CA3A-4ACA-BF0C-D5D32D44EE87}" type="sibTrans" cxnId="{267CE0AC-441B-4E2D-8FDF-83A4EB07A09D}">
      <dgm:prSet/>
      <dgm:spPr/>
      <dgm:t>
        <a:bodyPr/>
        <a:lstStyle/>
        <a:p>
          <a:endParaRPr lang="en-US">
            <a:latin typeface="+mj-lt"/>
          </a:endParaRPr>
        </a:p>
      </dgm:t>
    </dgm:pt>
    <dgm:pt modelId="{9A9C6913-5506-4F4F-99DE-3C4C2ECCB462}">
      <dgm:prSet/>
      <dgm:spPr/>
      <dgm:t>
        <a:bodyPr/>
        <a:lstStyle/>
        <a:p>
          <a:pPr rtl="0"/>
          <a:r>
            <a:rPr lang="en-US" dirty="0" smtClean="0">
              <a:latin typeface="+mj-lt"/>
            </a:rPr>
            <a:t>% of 7th graders who have explored at least 3 career clusters and saved them in their portfolios.</a:t>
          </a:r>
          <a:endParaRPr lang="en-US" dirty="0">
            <a:latin typeface="+mj-lt"/>
          </a:endParaRPr>
        </a:p>
      </dgm:t>
    </dgm:pt>
    <dgm:pt modelId="{148B799F-AB46-4B70-B4C3-A234E6E5ECE9}" type="sibTrans" cxnId="{7BA4C8D3-770D-4892-9363-02F5D339C7D0}">
      <dgm:prSet/>
      <dgm:spPr/>
      <dgm:t>
        <a:bodyPr/>
        <a:lstStyle/>
        <a:p>
          <a:endParaRPr lang="en-US">
            <a:latin typeface="+mj-lt"/>
          </a:endParaRPr>
        </a:p>
      </dgm:t>
    </dgm:pt>
    <dgm:pt modelId="{794A02F7-20D4-47C6-8441-B22219CF8223}" type="parTrans" cxnId="{7BA4C8D3-770D-4892-9363-02F5D339C7D0}">
      <dgm:prSet/>
      <dgm:spPr/>
      <dgm:t>
        <a:bodyPr/>
        <a:lstStyle/>
        <a:p>
          <a:endParaRPr lang="en-US">
            <a:latin typeface="+mj-lt"/>
          </a:endParaRPr>
        </a:p>
      </dgm:t>
    </dgm:pt>
    <dgm:pt modelId="{7FF92C35-5E1F-408E-967B-33241B80C005}">
      <dgm:prSet/>
      <dgm:spPr/>
      <dgm:t>
        <a:bodyPr/>
        <a:lstStyle/>
        <a:p>
          <a:pPr rtl="0"/>
          <a:r>
            <a:rPr lang="en-US" dirty="0" smtClean="0">
              <a:latin typeface="+mj-lt"/>
            </a:rPr>
            <a:t>% of 7th graders who have completed Reality Check and saved in their portfolios.</a:t>
          </a:r>
          <a:endParaRPr lang="en-US" dirty="0">
            <a:latin typeface="+mj-lt"/>
          </a:endParaRPr>
        </a:p>
      </dgm:t>
    </dgm:pt>
    <dgm:pt modelId="{AC83D50B-DE41-40B1-81B6-A1D63C491742}" type="sibTrans" cxnId="{7204910D-9CF1-4CD2-B923-5FF8B5FBB413}">
      <dgm:prSet/>
      <dgm:spPr/>
      <dgm:t>
        <a:bodyPr/>
        <a:lstStyle/>
        <a:p>
          <a:endParaRPr lang="en-US">
            <a:latin typeface="+mj-lt"/>
          </a:endParaRPr>
        </a:p>
      </dgm:t>
    </dgm:pt>
    <dgm:pt modelId="{443FB767-F636-400D-9994-1A10D065A658}" type="parTrans" cxnId="{7204910D-9CF1-4CD2-B923-5FF8B5FBB413}">
      <dgm:prSet/>
      <dgm:spPr/>
      <dgm:t>
        <a:bodyPr/>
        <a:lstStyle/>
        <a:p>
          <a:endParaRPr lang="en-US">
            <a:latin typeface="+mj-lt"/>
          </a:endParaRPr>
        </a:p>
      </dgm:t>
    </dgm:pt>
    <dgm:pt modelId="{4628C8B2-9F29-430F-9CE9-48BB3EFD6D3C}">
      <dgm:prSet/>
      <dgm:spPr/>
      <dgm:t>
        <a:bodyPr/>
        <a:lstStyle/>
        <a:p>
          <a:pPr rtl="0"/>
          <a:r>
            <a:rPr lang="en-US" dirty="0" smtClean="0">
              <a:latin typeface="+mj-lt"/>
            </a:rPr>
            <a:t>% of 6th graders who have completed Career Cluster Inventory and saved in their portfolios.</a:t>
          </a:r>
          <a:endParaRPr lang="en-US" dirty="0">
            <a:latin typeface="+mj-lt"/>
          </a:endParaRPr>
        </a:p>
      </dgm:t>
    </dgm:pt>
    <dgm:pt modelId="{C0D850AD-2497-4FBC-8A55-6FBEA48E2333}" type="sibTrans" cxnId="{71787616-812C-4330-B793-F31866A0FCEB}">
      <dgm:prSet/>
      <dgm:spPr/>
      <dgm:t>
        <a:bodyPr/>
        <a:lstStyle/>
        <a:p>
          <a:endParaRPr lang="en-US">
            <a:latin typeface="+mj-lt"/>
          </a:endParaRPr>
        </a:p>
      </dgm:t>
    </dgm:pt>
    <dgm:pt modelId="{68437E2C-500A-4183-8E91-67A9645B3D70}" type="parTrans" cxnId="{71787616-812C-4330-B793-F31866A0FCEB}">
      <dgm:prSet/>
      <dgm:spPr/>
      <dgm:t>
        <a:bodyPr/>
        <a:lstStyle/>
        <a:p>
          <a:endParaRPr lang="en-US">
            <a:latin typeface="+mj-lt"/>
          </a:endParaRPr>
        </a:p>
      </dgm:t>
    </dgm:pt>
    <dgm:pt modelId="{F0155D01-0F04-49C4-9C96-DF604B5BE014}">
      <dgm:prSet/>
      <dgm:spPr/>
      <dgm:t>
        <a:bodyPr/>
        <a:lstStyle/>
        <a:p>
          <a:pPr rtl="0"/>
          <a:r>
            <a:rPr lang="en-US" dirty="0" smtClean="0">
              <a:latin typeface="+mj-lt"/>
            </a:rPr>
            <a:t>% of 6th graders who have portfolio accounts with GCIS or GCIS Junior.</a:t>
          </a:r>
          <a:endParaRPr lang="en-US" dirty="0">
            <a:latin typeface="+mj-lt"/>
          </a:endParaRPr>
        </a:p>
      </dgm:t>
    </dgm:pt>
    <dgm:pt modelId="{9902F449-088E-402A-B429-5D2D2A74E22E}" type="sibTrans" cxnId="{B1156AA4-4C3C-4196-BF11-6D30877017B2}">
      <dgm:prSet/>
      <dgm:spPr/>
      <dgm:t>
        <a:bodyPr/>
        <a:lstStyle/>
        <a:p>
          <a:endParaRPr lang="en-US">
            <a:latin typeface="+mj-lt"/>
          </a:endParaRPr>
        </a:p>
      </dgm:t>
    </dgm:pt>
    <dgm:pt modelId="{74F6D8E8-6CE6-40F1-9A1F-535C8350075A}" type="parTrans" cxnId="{B1156AA4-4C3C-4196-BF11-6D30877017B2}">
      <dgm:prSet/>
      <dgm:spPr/>
      <dgm:t>
        <a:bodyPr/>
        <a:lstStyle/>
        <a:p>
          <a:endParaRPr lang="en-US">
            <a:latin typeface="+mj-lt"/>
          </a:endParaRPr>
        </a:p>
      </dgm:t>
    </dgm:pt>
    <dgm:pt modelId="{34359300-0B2A-4AEA-932C-BBB312898553}">
      <dgm:prSet custT="1"/>
      <dgm:spPr/>
      <dgm:t>
        <a:bodyPr/>
        <a:lstStyle/>
        <a:p>
          <a:pPr rtl="0"/>
          <a:r>
            <a:rPr lang="en-US" sz="2000" dirty="0" smtClean="0">
              <a:latin typeface="+mj-lt"/>
            </a:rPr>
            <a:t>BRIDGE Act Reports</a:t>
          </a:r>
          <a:endParaRPr lang="en-US" sz="2000" dirty="0">
            <a:latin typeface="+mj-lt"/>
          </a:endParaRPr>
        </a:p>
      </dgm:t>
    </dgm:pt>
    <dgm:pt modelId="{9320A42E-F461-4C4C-AEEA-68A09F23EB50}" type="parTrans" cxnId="{F947A985-3B03-4EAA-9F46-60933A595EE8}">
      <dgm:prSet/>
      <dgm:spPr/>
      <dgm:t>
        <a:bodyPr/>
        <a:lstStyle/>
        <a:p>
          <a:endParaRPr lang="en-US">
            <a:latin typeface="+mj-lt"/>
          </a:endParaRPr>
        </a:p>
      </dgm:t>
    </dgm:pt>
    <dgm:pt modelId="{AE43868C-B659-47F3-A259-49D3CE255E2D}" type="sibTrans" cxnId="{F947A985-3B03-4EAA-9F46-60933A595EE8}">
      <dgm:prSet/>
      <dgm:spPr/>
      <dgm:t>
        <a:bodyPr/>
        <a:lstStyle/>
        <a:p>
          <a:endParaRPr lang="en-US">
            <a:latin typeface="+mj-lt"/>
          </a:endParaRPr>
        </a:p>
      </dgm:t>
    </dgm:pt>
    <dgm:pt modelId="{7F24BB69-2789-4429-983D-9808683E6D29}" type="pres">
      <dgm:prSet presAssocID="{5FD7CFAE-9D6D-460A-994A-0A8E186591BF}" presName="Name0" presStyleCnt="0">
        <dgm:presLayoutVars>
          <dgm:chMax val="1"/>
          <dgm:chPref val="1"/>
          <dgm:dir/>
          <dgm:animOne val="branch"/>
          <dgm:animLvl val="lvl"/>
        </dgm:presLayoutVars>
      </dgm:prSet>
      <dgm:spPr/>
      <dgm:t>
        <a:bodyPr/>
        <a:lstStyle/>
        <a:p>
          <a:endParaRPr lang="en-US"/>
        </a:p>
      </dgm:t>
    </dgm:pt>
    <dgm:pt modelId="{BD7A9CED-AEB3-4C1B-A809-F268469342F4}" type="pres">
      <dgm:prSet presAssocID="{34359300-0B2A-4AEA-932C-BBB312898553}" presName="Parent" presStyleLbl="node0" presStyleIdx="0" presStyleCnt="1">
        <dgm:presLayoutVars>
          <dgm:chMax val="6"/>
          <dgm:chPref val="6"/>
        </dgm:presLayoutVars>
      </dgm:prSet>
      <dgm:spPr/>
      <dgm:t>
        <a:bodyPr/>
        <a:lstStyle/>
        <a:p>
          <a:endParaRPr lang="en-US"/>
        </a:p>
      </dgm:t>
    </dgm:pt>
    <dgm:pt modelId="{E4F78CC4-BEFC-41B8-9BC9-0BCF171907F0}" type="pres">
      <dgm:prSet presAssocID="{48147685-2CDD-481B-BA7B-B0378A1F75CD}" presName="Accent1" presStyleCnt="0"/>
      <dgm:spPr/>
      <dgm:t>
        <a:bodyPr/>
        <a:lstStyle/>
        <a:p>
          <a:endParaRPr lang="en-US"/>
        </a:p>
      </dgm:t>
    </dgm:pt>
    <dgm:pt modelId="{C0700111-5CBE-406B-98C6-C0E60AE049F9}" type="pres">
      <dgm:prSet presAssocID="{48147685-2CDD-481B-BA7B-B0378A1F75CD}" presName="Accent" presStyleLbl="bgShp" presStyleIdx="0" presStyleCnt="6"/>
      <dgm:spPr/>
      <dgm:t>
        <a:bodyPr/>
        <a:lstStyle/>
        <a:p>
          <a:endParaRPr lang="en-US"/>
        </a:p>
      </dgm:t>
    </dgm:pt>
    <dgm:pt modelId="{46F8AD43-4F69-4177-B029-C82132A92AEF}" type="pres">
      <dgm:prSet presAssocID="{48147685-2CDD-481B-BA7B-B0378A1F75CD}" presName="Child1" presStyleLbl="node1" presStyleIdx="0" presStyleCnt="6">
        <dgm:presLayoutVars>
          <dgm:chMax val="0"/>
          <dgm:chPref val="0"/>
          <dgm:bulletEnabled val="1"/>
        </dgm:presLayoutVars>
      </dgm:prSet>
      <dgm:spPr/>
      <dgm:t>
        <a:bodyPr/>
        <a:lstStyle/>
        <a:p>
          <a:endParaRPr lang="en-US"/>
        </a:p>
      </dgm:t>
    </dgm:pt>
    <dgm:pt modelId="{BC66217A-D7DC-48DA-A0A0-E21A49D55D19}" type="pres">
      <dgm:prSet presAssocID="{0A6D688E-7EAC-4825-9787-EBE481682939}" presName="Accent2" presStyleCnt="0"/>
      <dgm:spPr/>
      <dgm:t>
        <a:bodyPr/>
        <a:lstStyle/>
        <a:p>
          <a:endParaRPr lang="en-US"/>
        </a:p>
      </dgm:t>
    </dgm:pt>
    <dgm:pt modelId="{E2B59EE1-5D4E-412B-BBAB-3E3B4E8A72CB}" type="pres">
      <dgm:prSet presAssocID="{0A6D688E-7EAC-4825-9787-EBE481682939}" presName="Accent" presStyleLbl="bgShp" presStyleIdx="1" presStyleCnt="6"/>
      <dgm:spPr/>
      <dgm:t>
        <a:bodyPr/>
        <a:lstStyle/>
        <a:p>
          <a:endParaRPr lang="en-US"/>
        </a:p>
      </dgm:t>
    </dgm:pt>
    <dgm:pt modelId="{D2DDED4E-5855-4C02-BDA1-07DF751270BE}" type="pres">
      <dgm:prSet presAssocID="{0A6D688E-7EAC-4825-9787-EBE481682939}" presName="Child2" presStyleLbl="node1" presStyleIdx="1" presStyleCnt="6">
        <dgm:presLayoutVars>
          <dgm:chMax val="0"/>
          <dgm:chPref val="0"/>
          <dgm:bulletEnabled val="1"/>
        </dgm:presLayoutVars>
      </dgm:prSet>
      <dgm:spPr/>
      <dgm:t>
        <a:bodyPr/>
        <a:lstStyle/>
        <a:p>
          <a:endParaRPr lang="en-US"/>
        </a:p>
      </dgm:t>
    </dgm:pt>
    <dgm:pt modelId="{23552C4B-BF43-4804-89CE-EA6B301B93F4}" type="pres">
      <dgm:prSet presAssocID="{4A17F4D3-6A9D-443D-B20A-4D476C28C009}" presName="Accent3" presStyleCnt="0"/>
      <dgm:spPr/>
      <dgm:t>
        <a:bodyPr/>
        <a:lstStyle/>
        <a:p>
          <a:endParaRPr lang="en-US"/>
        </a:p>
      </dgm:t>
    </dgm:pt>
    <dgm:pt modelId="{72622A3C-72FD-46CC-9339-91B5D14CBE40}" type="pres">
      <dgm:prSet presAssocID="{4A17F4D3-6A9D-443D-B20A-4D476C28C009}" presName="Accent" presStyleLbl="bgShp" presStyleIdx="2" presStyleCnt="6"/>
      <dgm:spPr/>
      <dgm:t>
        <a:bodyPr/>
        <a:lstStyle/>
        <a:p>
          <a:endParaRPr lang="en-US"/>
        </a:p>
      </dgm:t>
    </dgm:pt>
    <dgm:pt modelId="{D46A966A-D707-429C-9CBE-2BEC907D2F3F}" type="pres">
      <dgm:prSet presAssocID="{4A17F4D3-6A9D-443D-B20A-4D476C28C009}" presName="Child3" presStyleLbl="node1" presStyleIdx="2" presStyleCnt="6">
        <dgm:presLayoutVars>
          <dgm:chMax val="0"/>
          <dgm:chPref val="0"/>
          <dgm:bulletEnabled val="1"/>
        </dgm:presLayoutVars>
      </dgm:prSet>
      <dgm:spPr/>
      <dgm:t>
        <a:bodyPr/>
        <a:lstStyle/>
        <a:p>
          <a:endParaRPr lang="en-US"/>
        </a:p>
      </dgm:t>
    </dgm:pt>
    <dgm:pt modelId="{5C03C658-0569-495A-8FD8-C819B1F2ED2C}" type="pres">
      <dgm:prSet presAssocID="{1939F364-0C69-4F6B-8DCD-68F9D25D6300}" presName="Accent4" presStyleCnt="0"/>
      <dgm:spPr/>
      <dgm:t>
        <a:bodyPr/>
        <a:lstStyle/>
        <a:p>
          <a:endParaRPr lang="en-US"/>
        </a:p>
      </dgm:t>
    </dgm:pt>
    <dgm:pt modelId="{C2C25EB3-0259-4D01-8298-FF40843C82CE}" type="pres">
      <dgm:prSet presAssocID="{1939F364-0C69-4F6B-8DCD-68F9D25D6300}" presName="Accent" presStyleLbl="bgShp" presStyleIdx="3" presStyleCnt="6"/>
      <dgm:spPr/>
      <dgm:t>
        <a:bodyPr/>
        <a:lstStyle/>
        <a:p>
          <a:endParaRPr lang="en-US"/>
        </a:p>
      </dgm:t>
    </dgm:pt>
    <dgm:pt modelId="{F3967A03-401C-4A08-ADFB-0D5E068C4876}" type="pres">
      <dgm:prSet presAssocID="{1939F364-0C69-4F6B-8DCD-68F9D25D6300}" presName="Child4" presStyleLbl="node1" presStyleIdx="3" presStyleCnt="6">
        <dgm:presLayoutVars>
          <dgm:chMax val="0"/>
          <dgm:chPref val="0"/>
          <dgm:bulletEnabled val="1"/>
        </dgm:presLayoutVars>
      </dgm:prSet>
      <dgm:spPr/>
      <dgm:t>
        <a:bodyPr/>
        <a:lstStyle/>
        <a:p>
          <a:endParaRPr lang="en-US"/>
        </a:p>
      </dgm:t>
    </dgm:pt>
    <dgm:pt modelId="{A0CF880B-5956-4A39-8721-327DC7F474E6}" type="pres">
      <dgm:prSet presAssocID="{A9A78A67-73B1-49BD-B08D-6F80FA0C65B0}" presName="Accent5" presStyleCnt="0"/>
      <dgm:spPr/>
      <dgm:t>
        <a:bodyPr/>
        <a:lstStyle/>
        <a:p>
          <a:endParaRPr lang="en-US"/>
        </a:p>
      </dgm:t>
    </dgm:pt>
    <dgm:pt modelId="{2E3CA18D-20A0-4B63-9BAD-03D6FE17AED9}" type="pres">
      <dgm:prSet presAssocID="{A9A78A67-73B1-49BD-B08D-6F80FA0C65B0}" presName="Accent" presStyleLbl="bgShp" presStyleIdx="4" presStyleCnt="6"/>
      <dgm:spPr/>
      <dgm:t>
        <a:bodyPr/>
        <a:lstStyle/>
        <a:p>
          <a:endParaRPr lang="en-US"/>
        </a:p>
      </dgm:t>
    </dgm:pt>
    <dgm:pt modelId="{B9A11B94-801B-40C5-BA64-F8FAAA311528}" type="pres">
      <dgm:prSet presAssocID="{A9A78A67-73B1-49BD-B08D-6F80FA0C65B0}" presName="Child5" presStyleLbl="node1" presStyleIdx="4" presStyleCnt="6">
        <dgm:presLayoutVars>
          <dgm:chMax val="0"/>
          <dgm:chPref val="0"/>
          <dgm:bulletEnabled val="1"/>
        </dgm:presLayoutVars>
      </dgm:prSet>
      <dgm:spPr/>
      <dgm:t>
        <a:bodyPr/>
        <a:lstStyle/>
        <a:p>
          <a:endParaRPr lang="en-US"/>
        </a:p>
      </dgm:t>
    </dgm:pt>
    <dgm:pt modelId="{0F941146-391A-4232-B8A6-4AF06A0D5201}" type="pres">
      <dgm:prSet presAssocID="{5AA4B601-7281-4D3E-A1F6-13E523DA69F7}" presName="Accent6" presStyleCnt="0"/>
      <dgm:spPr/>
      <dgm:t>
        <a:bodyPr/>
        <a:lstStyle/>
        <a:p>
          <a:endParaRPr lang="en-US"/>
        </a:p>
      </dgm:t>
    </dgm:pt>
    <dgm:pt modelId="{3E0E57EB-D816-410C-B13B-A8E3DF35B523}" type="pres">
      <dgm:prSet presAssocID="{5AA4B601-7281-4D3E-A1F6-13E523DA69F7}" presName="Accent" presStyleLbl="bgShp" presStyleIdx="5" presStyleCnt="6"/>
      <dgm:spPr/>
      <dgm:t>
        <a:bodyPr/>
        <a:lstStyle/>
        <a:p>
          <a:endParaRPr lang="en-US"/>
        </a:p>
      </dgm:t>
    </dgm:pt>
    <dgm:pt modelId="{09F0AA04-B633-435A-8534-204B898ED822}" type="pres">
      <dgm:prSet presAssocID="{5AA4B601-7281-4D3E-A1F6-13E523DA69F7}" presName="Child6" presStyleLbl="node1" presStyleIdx="5" presStyleCnt="6">
        <dgm:presLayoutVars>
          <dgm:chMax val="0"/>
          <dgm:chPref val="0"/>
          <dgm:bulletEnabled val="1"/>
        </dgm:presLayoutVars>
      </dgm:prSet>
      <dgm:spPr/>
      <dgm:t>
        <a:bodyPr/>
        <a:lstStyle/>
        <a:p>
          <a:endParaRPr lang="en-US"/>
        </a:p>
      </dgm:t>
    </dgm:pt>
  </dgm:ptLst>
  <dgm:cxnLst>
    <dgm:cxn modelId="{E249A70F-B2FB-4DA3-863E-857F78B0ECD4}" type="presOf" srcId="{7FF92C35-5E1F-408E-967B-33241B80C005}" destId="{D46A966A-D707-429C-9CBE-2BEC907D2F3F}" srcOrd="0" destOrd="1" presId="urn:microsoft.com/office/officeart/2011/layout/HexagonRadial"/>
    <dgm:cxn modelId="{96C28271-DE81-4B52-9139-DB8A50BD56F0}" srcId="{34359300-0B2A-4AEA-932C-BBB312898553}" destId="{0A6D688E-7EAC-4825-9787-EBE481682939}" srcOrd="1" destOrd="0" parTransId="{5A68FE58-8C1B-4E38-8A1C-C35B549EACF7}" sibTransId="{21D62161-7E0E-44FC-B9ED-0724F40BF79A}"/>
    <dgm:cxn modelId="{264FDE5B-596B-4FF8-AEB1-FA13DFC39793}" type="presOf" srcId="{A9A78A67-73B1-49BD-B08D-6F80FA0C65B0}" destId="{B9A11B94-801B-40C5-BA64-F8FAAA311528}" srcOrd="0" destOrd="0" presId="urn:microsoft.com/office/officeart/2011/layout/HexagonRadial"/>
    <dgm:cxn modelId="{4DB97FB0-4F0A-4C68-AD9F-B546DD10C8AC}" type="presOf" srcId="{34359300-0B2A-4AEA-932C-BBB312898553}" destId="{BD7A9CED-AEB3-4C1B-A809-F268469342F4}" srcOrd="0" destOrd="0" presId="urn:microsoft.com/office/officeart/2011/layout/HexagonRadial"/>
    <dgm:cxn modelId="{71787616-812C-4330-B793-F31866A0FCEB}" srcId="{0A6D688E-7EAC-4825-9787-EBE481682939}" destId="{4628C8B2-9F29-430F-9CE9-48BB3EFD6D3C}" srcOrd="0" destOrd="0" parTransId="{68437E2C-500A-4183-8E91-67A9645B3D70}" sibTransId="{C0D850AD-2497-4FBC-8A55-6FBEA48E2333}"/>
    <dgm:cxn modelId="{B0ED1C23-A02F-4AA5-BA9B-940DD0728FF1}" type="presOf" srcId="{5FD7CFAE-9D6D-460A-994A-0A8E186591BF}" destId="{7F24BB69-2789-4429-983D-9808683E6D29}" srcOrd="0" destOrd="0" presId="urn:microsoft.com/office/officeart/2011/layout/HexagonRadial"/>
    <dgm:cxn modelId="{53668D35-362B-41B1-BC1D-E7987BAD9837}" type="presOf" srcId="{5AA4B601-7281-4D3E-A1F6-13E523DA69F7}" destId="{09F0AA04-B633-435A-8534-204B898ED822}" srcOrd="0" destOrd="0" presId="urn:microsoft.com/office/officeart/2011/layout/HexagonRadial"/>
    <dgm:cxn modelId="{7204910D-9CF1-4CD2-B923-5FF8B5FBB413}" srcId="{4A17F4D3-6A9D-443D-B20A-4D476C28C009}" destId="{7FF92C35-5E1F-408E-967B-33241B80C005}" srcOrd="0" destOrd="0" parTransId="{443FB767-F636-400D-9994-1A10D065A658}" sibTransId="{AC83D50B-DE41-40B1-81B6-A1D63C491742}"/>
    <dgm:cxn modelId="{267CE0AC-441B-4E2D-8FDF-83A4EB07A09D}" srcId="{5AA4B601-7281-4D3E-A1F6-13E523DA69F7}" destId="{84F16D0E-59CE-49BE-BA68-7426365D7369}" srcOrd="0" destOrd="0" parTransId="{77E0D5BB-B264-475B-ACF0-E1C873561590}" sibTransId="{1F4E27E6-CA3A-4ACA-BF0C-D5D32D44EE87}"/>
    <dgm:cxn modelId="{71680B06-1DF1-4F1C-A149-0A3478BF4879}" srcId="{34359300-0B2A-4AEA-932C-BBB312898553}" destId="{A9A78A67-73B1-49BD-B08D-6F80FA0C65B0}" srcOrd="4" destOrd="0" parTransId="{485A854F-DC73-4CAD-BE98-E17C8F227620}" sibTransId="{60873A95-B09F-49C3-8997-7F696D54BB8B}"/>
    <dgm:cxn modelId="{879307C2-B502-4343-BEFA-EFA374D604B3}" type="presOf" srcId="{F0155D01-0F04-49C4-9C96-DF604B5BE014}" destId="{46F8AD43-4F69-4177-B029-C82132A92AEF}" srcOrd="0" destOrd="1" presId="urn:microsoft.com/office/officeart/2011/layout/HexagonRadial"/>
    <dgm:cxn modelId="{7BA4C8D3-770D-4892-9363-02F5D339C7D0}" srcId="{1939F364-0C69-4F6B-8DCD-68F9D25D6300}" destId="{9A9C6913-5506-4F4F-99DE-3C4C2ECCB462}" srcOrd="0" destOrd="0" parTransId="{794A02F7-20D4-47C6-8441-B22219CF8223}" sibTransId="{148B799F-AB46-4B70-B4C3-A234E6E5ECE9}"/>
    <dgm:cxn modelId="{2E47CA76-C48F-4EFF-97DF-749E1E448751}" type="presOf" srcId="{0A6D688E-7EAC-4825-9787-EBE481682939}" destId="{D2DDED4E-5855-4C02-BDA1-07DF751270BE}" srcOrd="0" destOrd="0" presId="urn:microsoft.com/office/officeart/2011/layout/HexagonRadial"/>
    <dgm:cxn modelId="{B61B7EB1-88E0-4252-9434-DBC980E87155}" srcId="{34359300-0B2A-4AEA-932C-BBB312898553}" destId="{4A17F4D3-6A9D-443D-B20A-4D476C28C009}" srcOrd="2" destOrd="0" parTransId="{94C336F4-1CC2-499A-8221-3A625D0EAA4E}" sibTransId="{42EFCAB8-8A83-45C1-9645-6AFE6F895F8D}"/>
    <dgm:cxn modelId="{F947A985-3B03-4EAA-9F46-60933A595EE8}" srcId="{5FD7CFAE-9D6D-460A-994A-0A8E186591BF}" destId="{34359300-0B2A-4AEA-932C-BBB312898553}" srcOrd="0" destOrd="0" parTransId="{9320A42E-F461-4C4C-AEEA-68A09F23EB50}" sibTransId="{AE43868C-B659-47F3-A259-49D3CE255E2D}"/>
    <dgm:cxn modelId="{59CDDC4C-6C76-4DAE-85BA-84866BDED52C}" type="presOf" srcId="{4A17F4D3-6A9D-443D-B20A-4D476C28C009}" destId="{D46A966A-D707-429C-9CBE-2BEC907D2F3F}" srcOrd="0" destOrd="0" presId="urn:microsoft.com/office/officeart/2011/layout/HexagonRadial"/>
    <dgm:cxn modelId="{B00AE41E-71F5-4208-BB5F-7C5C977A65A2}" type="presOf" srcId="{48147685-2CDD-481B-BA7B-B0378A1F75CD}" destId="{46F8AD43-4F69-4177-B029-C82132A92AEF}" srcOrd="0" destOrd="0" presId="urn:microsoft.com/office/officeart/2011/layout/HexagonRadial"/>
    <dgm:cxn modelId="{3C066F59-F03C-4A61-AEAF-5D4A8B296168}" type="presOf" srcId="{84F16D0E-59CE-49BE-BA68-7426365D7369}" destId="{09F0AA04-B633-435A-8534-204B898ED822}" srcOrd="0" destOrd="1" presId="urn:microsoft.com/office/officeart/2011/layout/HexagonRadial"/>
    <dgm:cxn modelId="{8C76B53D-CE98-47E3-8E8E-85D4B79464D9}" srcId="{A9A78A67-73B1-49BD-B08D-6F80FA0C65B0}" destId="{406902A7-ACF7-4D7A-9314-B882CCA4ED81}" srcOrd="0" destOrd="0" parTransId="{BCA84EE3-0A32-43C9-8E7E-C0D132925738}" sibTransId="{9E8D7E27-478C-4532-982C-EC90D95C1E55}"/>
    <dgm:cxn modelId="{48208D5B-E990-4269-9933-C1B7113360B9}" srcId="{34359300-0B2A-4AEA-932C-BBB312898553}" destId="{5AA4B601-7281-4D3E-A1F6-13E523DA69F7}" srcOrd="5" destOrd="0" parTransId="{3E6A2267-3E23-4BA6-9BD8-042D1CC88602}" sibTransId="{04C14B4D-70F6-454E-B13E-19B03F87265D}"/>
    <dgm:cxn modelId="{B42D1DED-84BA-4BED-9CBB-9AF25FF4822C}" srcId="{34359300-0B2A-4AEA-932C-BBB312898553}" destId="{48147685-2CDD-481B-BA7B-B0378A1F75CD}" srcOrd="0" destOrd="0" parTransId="{6723618F-3D3C-4BAA-AAA9-6E92906E0D90}" sibTransId="{1EF6D8A4-5EB4-4649-A95E-573E717F3F86}"/>
    <dgm:cxn modelId="{6B2B1F83-082D-4E79-8F04-D1A3A6B3B782}" type="presOf" srcId="{4628C8B2-9F29-430F-9CE9-48BB3EFD6D3C}" destId="{D2DDED4E-5855-4C02-BDA1-07DF751270BE}" srcOrd="0" destOrd="1" presId="urn:microsoft.com/office/officeart/2011/layout/HexagonRadial"/>
    <dgm:cxn modelId="{2ED8B7ED-8D70-424C-8454-D6E0F2125104}" type="presOf" srcId="{9A9C6913-5506-4F4F-99DE-3C4C2ECCB462}" destId="{F3967A03-401C-4A08-ADFB-0D5E068C4876}" srcOrd="0" destOrd="1" presId="urn:microsoft.com/office/officeart/2011/layout/HexagonRadial"/>
    <dgm:cxn modelId="{EA72882A-DFC9-43D3-9B13-3DB5D5326092}" srcId="{34359300-0B2A-4AEA-932C-BBB312898553}" destId="{1939F364-0C69-4F6B-8DCD-68F9D25D6300}" srcOrd="3" destOrd="0" parTransId="{33D6871C-3D3A-4896-BEF6-F7A1B92980E3}" sibTransId="{57E2B053-32EF-4E2C-A651-111CEA8DC2AD}"/>
    <dgm:cxn modelId="{76213D0F-C3D0-4F06-A621-FD1AC6836B0C}" type="presOf" srcId="{1939F364-0C69-4F6B-8DCD-68F9D25D6300}" destId="{F3967A03-401C-4A08-ADFB-0D5E068C4876}" srcOrd="0" destOrd="0" presId="urn:microsoft.com/office/officeart/2011/layout/HexagonRadial"/>
    <dgm:cxn modelId="{A12B1588-F6A5-40BA-AB67-B1962BC3DE0B}" type="presOf" srcId="{406902A7-ACF7-4D7A-9314-B882CCA4ED81}" destId="{B9A11B94-801B-40C5-BA64-F8FAAA311528}" srcOrd="0" destOrd="1" presId="urn:microsoft.com/office/officeart/2011/layout/HexagonRadial"/>
    <dgm:cxn modelId="{B1156AA4-4C3C-4196-BF11-6D30877017B2}" srcId="{48147685-2CDD-481B-BA7B-B0378A1F75CD}" destId="{F0155D01-0F04-49C4-9C96-DF604B5BE014}" srcOrd="0" destOrd="0" parTransId="{74F6D8E8-6CE6-40F1-9A1F-535C8350075A}" sibTransId="{9902F449-088E-402A-B429-5D2D2A74E22E}"/>
    <dgm:cxn modelId="{AFDF5C51-F2B8-4EF2-93AC-950EC5205A83}" type="presParOf" srcId="{7F24BB69-2789-4429-983D-9808683E6D29}" destId="{BD7A9CED-AEB3-4C1B-A809-F268469342F4}" srcOrd="0" destOrd="0" presId="urn:microsoft.com/office/officeart/2011/layout/HexagonRadial"/>
    <dgm:cxn modelId="{F7B56673-F2DF-4658-BE31-C9C60D7E7787}" type="presParOf" srcId="{7F24BB69-2789-4429-983D-9808683E6D29}" destId="{E4F78CC4-BEFC-41B8-9BC9-0BCF171907F0}" srcOrd="1" destOrd="0" presId="urn:microsoft.com/office/officeart/2011/layout/HexagonRadial"/>
    <dgm:cxn modelId="{48C33433-2EAF-4124-A6A1-97F2F3566A2F}" type="presParOf" srcId="{E4F78CC4-BEFC-41B8-9BC9-0BCF171907F0}" destId="{C0700111-5CBE-406B-98C6-C0E60AE049F9}" srcOrd="0" destOrd="0" presId="urn:microsoft.com/office/officeart/2011/layout/HexagonRadial"/>
    <dgm:cxn modelId="{A0441D73-60A2-426A-89D9-30875B3D2BDC}" type="presParOf" srcId="{7F24BB69-2789-4429-983D-9808683E6D29}" destId="{46F8AD43-4F69-4177-B029-C82132A92AEF}" srcOrd="2" destOrd="0" presId="urn:microsoft.com/office/officeart/2011/layout/HexagonRadial"/>
    <dgm:cxn modelId="{96B2B510-DB71-49C8-96D9-5BB375AFDDD0}" type="presParOf" srcId="{7F24BB69-2789-4429-983D-9808683E6D29}" destId="{BC66217A-D7DC-48DA-A0A0-E21A49D55D19}" srcOrd="3" destOrd="0" presId="urn:microsoft.com/office/officeart/2011/layout/HexagonRadial"/>
    <dgm:cxn modelId="{B4C57B64-7DEE-459C-8145-96403E064166}" type="presParOf" srcId="{BC66217A-D7DC-48DA-A0A0-E21A49D55D19}" destId="{E2B59EE1-5D4E-412B-BBAB-3E3B4E8A72CB}" srcOrd="0" destOrd="0" presId="urn:microsoft.com/office/officeart/2011/layout/HexagonRadial"/>
    <dgm:cxn modelId="{A563014E-74DA-4490-9266-4732C53BF918}" type="presParOf" srcId="{7F24BB69-2789-4429-983D-9808683E6D29}" destId="{D2DDED4E-5855-4C02-BDA1-07DF751270BE}" srcOrd="4" destOrd="0" presId="urn:microsoft.com/office/officeart/2011/layout/HexagonRadial"/>
    <dgm:cxn modelId="{8B8EB06F-315A-4754-91FB-5A9A5228C1EB}" type="presParOf" srcId="{7F24BB69-2789-4429-983D-9808683E6D29}" destId="{23552C4B-BF43-4804-89CE-EA6B301B93F4}" srcOrd="5" destOrd="0" presId="urn:microsoft.com/office/officeart/2011/layout/HexagonRadial"/>
    <dgm:cxn modelId="{AC0927CE-45EF-48A6-ADBF-7A0B3F9508DF}" type="presParOf" srcId="{23552C4B-BF43-4804-89CE-EA6B301B93F4}" destId="{72622A3C-72FD-46CC-9339-91B5D14CBE40}" srcOrd="0" destOrd="0" presId="urn:microsoft.com/office/officeart/2011/layout/HexagonRadial"/>
    <dgm:cxn modelId="{C0ABDF86-BB0C-466F-B5C7-008C9570DB73}" type="presParOf" srcId="{7F24BB69-2789-4429-983D-9808683E6D29}" destId="{D46A966A-D707-429C-9CBE-2BEC907D2F3F}" srcOrd="6" destOrd="0" presId="urn:microsoft.com/office/officeart/2011/layout/HexagonRadial"/>
    <dgm:cxn modelId="{E8080287-7C56-4C88-ABA2-44B73584C9F3}" type="presParOf" srcId="{7F24BB69-2789-4429-983D-9808683E6D29}" destId="{5C03C658-0569-495A-8FD8-C819B1F2ED2C}" srcOrd="7" destOrd="0" presId="urn:microsoft.com/office/officeart/2011/layout/HexagonRadial"/>
    <dgm:cxn modelId="{A74CFD48-BBDF-4217-9249-7706FB0A3C33}" type="presParOf" srcId="{5C03C658-0569-495A-8FD8-C819B1F2ED2C}" destId="{C2C25EB3-0259-4D01-8298-FF40843C82CE}" srcOrd="0" destOrd="0" presId="urn:microsoft.com/office/officeart/2011/layout/HexagonRadial"/>
    <dgm:cxn modelId="{CEB98EAC-EC67-4DC8-807B-FBE806D63144}" type="presParOf" srcId="{7F24BB69-2789-4429-983D-9808683E6D29}" destId="{F3967A03-401C-4A08-ADFB-0D5E068C4876}" srcOrd="8" destOrd="0" presId="urn:microsoft.com/office/officeart/2011/layout/HexagonRadial"/>
    <dgm:cxn modelId="{020DF5BE-B328-4A68-ACB6-E427A0D8FFD5}" type="presParOf" srcId="{7F24BB69-2789-4429-983D-9808683E6D29}" destId="{A0CF880B-5956-4A39-8721-327DC7F474E6}" srcOrd="9" destOrd="0" presId="urn:microsoft.com/office/officeart/2011/layout/HexagonRadial"/>
    <dgm:cxn modelId="{12BB0CEF-1EE9-46E0-8E02-9ECC469CBF19}" type="presParOf" srcId="{A0CF880B-5956-4A39-8721-327DC7F474E6}" destId="{2E3CA18D-20A0-4B63-9BAD-03D6FE17AED9}" srcOrd="0" destOrd="0" presId="urn:microsoft.com/office/officeart/2011/layout/HexagonRadial"/>
    <dgm:cxn modelId="{0DA698B1-5EC6-43D5-8D92-9B7D46AFB023}" type="presParOf" srcId="{7F24BB69-2789-4429-983D-9808683E6D29}" destId="{B9A11B94-801B-40C5-BA64-F8FAAA311528}" srcOrd="10" destOrd="0" presId="urn:microsoft.com/office/officeart/2011/layout/HexagonRadial"/>
    <dgm:cxn modelId="{D816C646-B1C5-49BB-B9F5-AEF9F9EA79BF}" type="presParOf" srcId="{7F24BB69-2789-4429-983D-9808683E6D29}" destId="{0F941146-391A-4232-B8A6-4AF06A0D5201}" srcOrd="11" destOrd="0" presId="urn:microsoft.com/office/officeart/2011/layout/HexagonRadial"/>
    <dgm:cxn modelId="{A224B4CE-E0A2-432A-8AA1-06DCD6A4A693}" type="presParOf" srcId="{0F941146-391A-4232-B8A6-4AF06A0D5201}" destId="{3E0E57EB-D816-410C-B13B-A8E3DF35B523}" srcOrd="0" destOrd="0" presId="urn:microsoft.com/office/officeart/2011/layout/HexagonRadial"/>
    <dgm:cxn modelId="{27CB2279-B4DC-416C-81FE-60AF483981C3}" type="presParOf" srcId="{7F24BB69-2789-4429-983D-9808683E6D29}" destId="{09F0AA04-B633-435A-8534-204B898ED82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E9BE0-C648-45A5-B0F6-CE921DC23481}">
      <dsp:nvSpPr>
        <dsp:cNvPr id="0" name=""/>
        <dsp:cNvSpPr/>
      </dsp:nvSpPr>
      <dsp:spPr>
        <a:xfrm>
          <a:off x="-4996655" y="-765571"/>
          <a:ext cx="5950742" cy="5950742"/>
        </a:xfrm>
        <a:prstGeom prst="blockArc">
          <a:avLst>
            <a:gd name="adj1" fmla="val 18900000"/>
            <a:gd name="adj2" fmla="val 2700000"/>
            <a:gd name="adj3" fmla="val 363"/>
          </a:avLst>
        </a:prstGeom>
        <a:noFill/>
        <a:ln w="381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58B581-4466-490B-84A9-519EC4F63E58}">
      <dsp:nvSpPr>
        <dsp:cNvPr id="0" name=""/>
        <dsp:cNvSpPr/>
      </dsp:nvSpPr>
      <dsp:spPr>
        <a:xfrm>
          <a:off x="613628" y="441960"/>
          <a:ext cx="6678869" cy="883920"/>
        </a:xfrm>
        <a:prstGeom prst="rect">
          <a:avLst/>
        </a:prstGeom>
        <a:gradFill rotWithShape="0">
          <a:gsLst>
            <a:gs pos="0">
              <a:schemeClr val="accent3">
                <a:hueOff val="0"/>
                <a:satOff val="0"/>
                <a:lumOff val="0"/>
                <a:alphaOff val="0"/>
                <a:shade val="4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1612"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BRIDGE is an acronym for “Building Resourceful Individuals to Develop Georgia’s Economy”.</a:t>
          </a:r>
          <a:endParaRPr lang="en-US" sz="1800" kern="1200" dirty="0">
            <a:latin typeface="+mj-lt"/>
          </a:endParaRPr>
        </a:p>
      </dsp:txBody>
      <dsp:txXfrm>
        <a:off x="613628" y="441960"/>
        <a:ext cx="6678869" cy="883920"/>
      </dsp:txXfrm>
    </dsp:sp>
    <dsp:sp modelId="{8C610941-FE1F-436F-9315-6EE1E03E54C8}">
      <dsp:nvSpPr>
        <dsp:cNvPr id="0" name=""/>
        <dsp:cNvSpPr/>
      </dsp:nvSpPr>
      <dsp:spPr>
        <a:xfrm>
          <a:off x="61178" y="331470"/>
          <a:ext cx="1104900" cy="11049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7711803-F5B0-4562-93A1-65E20155DF1E}">
      <dsp:nvSpPr>
        <dsp:cNvPr id="0" name=""/>
        <dsp:cNvSpPr/>
      </dsp:nvSpPr>
      <dsp:spPr>
        <a:xfrm>
          <a:off x="934932" y="1767840"/>
          <a:ext cx="6357564" cy="883920"/>
        </a:xfrm>
        <a:prstGeom prst="rect">
          <a:avLst/>
        </a:prstGeom>
        <a:gradFill rotWithShape="0">
          <a:gsLst>
            <a:gs pos="0">
              <a:schemeClr val="accent3">
                <a:hueOff val="0"/>
                <a:satOff val="0"/>
                <a:lumOff val="0"/>
                <a:alphaOff val="0"/>
                <a:shade val="4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1612"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Ensures that Georgia’s 6th -12th grade students are aware of available career and postsecondary education options. </a:t>
          </a:r>
          <a:endParaRPr lang="en-US" sz="1800" kern="1200" dirty="0">
            <a:latin typeface="+mj-lt"/>
          </a:endParaRPr>
        </a:p>
      </dsp:txBody>
      <dsp:txXfrm>
        <a:off x="934932" y="1767840"/>
        <a:ext cx="6357564" cy="883920"/>
      </dsp:txXfrm>
    </dsp:sp>
    <dsp:sp modelId="{BA2C3A14-B498-4D02-84EF-D79F4AECD8EA}">
      <dsp:nvSpPr>
        <dsp:cNvPr id="0" name=""/>
        <dsp:cNvSpPr/>
      </dsp:nvSpPr>
      <dsp:spPr>
        <a:xfrm>
          <a:off x="382482" y="1657350"/>
          <a:ext cx="1104900" cy="11049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80AE33C-587A-4BD7-B536-8D778AC26E48}">
      <dsp:nvSpPr>
        <dsp:cNvPr id="0" name=""/>
        <dsp:cNvSpPr/>
      </dsp:nvSpPr>
      <dsp:spPr>
        <a:xfrm>
          <a:off x="613628" y="3093720"/>
          <a:ext cx="6678869" cy="883920"/>
        </a:xfrm>
        <a:prstGeom prst="rect">
          <a:avLst/>
        </a:prstGeom>
        <a:gradFill rotWithShape="0">
          <a:gsLst>
            <a:gs pos="0">
              <a:schemeClr val="accent3">
                <a:hueOff val="0"/>
                <a:satOff val="0"/>
                <a:lumOff val="0"/>
                <a:alphaOff val="0"/>
                <a:shade val="4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01612"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mj-lt"/>
            </a:rPr>
            <a:t>Your school can use the Georgia Career Information System (GCIS) and Georgia Career Information System Junior (GCIS Junior) to fulfill the requirements of the BRIDGE Act. </a:t>
          </a:r>
          <a:endParaRPr lang="en-US" sz="1800" kern="1200" dirty="0">
            <a:latin typeface="+mj-lt"/>
          </a:endParaRPr>
        </a:p>
      </dsp:txBody>
      <dsp:txXfrm>
        <a:off x="613628" y="3093720"/>
        <a:ext cx="6678869" cy="883920"/>
      </dsp:txXfrm>
    </dsp:sp>
    <dsp:sp modelId="{AB90E079-60B6-46C5-826F-9387F01FE444}">
      <dsp:nvSpPr>
        <dsp:cNvPr id="0" name=""/>
        <dsp:cNvSpPr/>
      </dsp:nvSpPr>
      <dsp:spPr>
        <a:xfrm>
          <a:off x="61178" y="2983230"/>
          <a:ext cx="1104900" cy="11049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55104-0273-4C28-BC93-0F59006ED3EF}">
      <dsp:nvSpPr>
        <dsp:cNvPr id="0" name=""/>
        <dsp:cNvSpPr/>
      </dsp:nvSpPr>
      <dsp:spPr>
        <a:xfrm>
          <a:off x="2038" y="619472"/>
          <a:ext cx="3287017" cy="3287017"/>
        </a:xfrm>
        <a:prstGeom prst="ellipse">
          <a:avLst/>
        </a:prstGeom>
        <a:gradFill rotWithShape="0">
          <a:gsLst>
            <a:gs pos="0">
              <a:schemeClr val="accent5">
                <a:hueOff val="0"/>
                <a:satOff val="0"/>
                <a:lumOff val="0"/>
                <a:alphaOff val="0"/>
                <a:shade val="4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Middle school students shall be provided counseling, advisement, career awareness, career interest inventories, and information to assist them in evaluating their academic skills and career interests.  </a:t>
          </a:r>
          <a:endParaRPr lang="en-US" sz="1600" kern="1200" dirty="0">
            <a:latin typeface="+mj-lt"/>
          </a:endParaRPr>
        </a:p>
      </dsp:txBody>
      <dsp:txXfrm>
        <a:off x="483410" y="1100844"/>
        <a:ext cx="2324273" cy="2324273"/>
      </dsp:txXfrm>
    </dsp:sp>
    <dsp:sp modelId="{7C022F65-59EC-4E79-8926-D1E4DD8B8B8B}">
      <dsp:nvSpPr>
        <dsp:cNvPr id="0" name=""/>
        <dsp:cNvSpPr/>
      </dsp:nvSpPr>
      <dsp:spPr>
        <a:xfrm>
          <a:off x="3032688" y="154962"/>
          <a:ext cx="2048282" cy="1109368"/>
        </a:xfrm>
        <a:prstGeom prst="rightArrow">
          <a:avLst>
            <a:gd name="adj1" fmla="val 60000"/>
            <a:gd name="adj2" fmla="val 50000"/>
          </a:avLst>
        </a:prstGeom>
        <a:gradFill rotWithShape="0">
          <a:gsLst>
            <a:gs pos="0">
              <a:schemeClr val="accent5">
                <a:tint val="60000"/>
                <a:hueOff val="0"/>
                <a:satOff val="0"/>
                <a:lumOff val="0"/>
                <a:alphaOff val="0"/>
                <a:shade val="40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mj-lt"/>
          </a:endParaRPr>
        </a:p>
      </dsp:txBody>
      <dsp:txXfrm>
        <a:off x="3032688" y="376836"/>
        <a:ext cx="1715472" cy="665620"/>
      </dsp:txXfrm>
    </dsp:sp>
    <dsp:sp modelId="{7D33F4D1-63E0-420C-88B9-941774BD8265}">
      <dsp:nvSpPr>
        <dsp:cNvPr id="0" name=""/>
        <dsp:cNvSpPr/>
      </dsp:nvSpPr>
      <dsp:spPr>
        <a:xfrm>
          <a:off x="4940543" y="619472"/>
          <a:ext cx="3287017" cy="3287017"/>
        </a:xfrm>
        <a:prstGeom prst="ellipse">
          <a:avLst/>
        </a:prstGeom>
        <a:gradFill rotWithShape="0">
          <a:gsLst>
            <a:gs pos="0">
              <a:schemeClr val="accent5">
                <a:hueOff val="0"/>
                <a:satOff val="0"/>
                <a:lumOff val="0"/>
                <a:alphaOff val="0"/>
                <a:shade val="4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rPr>
            <a:t>Before the end of the second semester of the eighth grade, students shall develop an individual graduation plan in consultation with their parents, guardians, or individuals appointed by the parents or guardians to serve as their designee. </a:t>
          </a:r>
          <a:endParaRPr lang="en-US" sz="1600" kern="1200" dirty="0">
            <a:latin typeface="+mj-lt"/>
          </a:endParaRPr>
        </a:p>
      </dsp:txBody>
      <dsp:txXfrm>
        <a:off x="5421915" y="1100844"/>
        <a:ext cx="2324273" cy="2324273"/>
      </dsp:txXfrm>
    </dsp:sp>
    <dsp:sp modelId="{763422E4-0F9E-4310-889C-42D2FF69C621}">
      <dsp:nvSpPr>
        <dsp:cNvPr id="0" name=""/>
        <dsp:cNvSpPr/>
      </dsp:nvSpPr>
      <dsp:spPr>
        <a:xfrm rot="10800000">
          <a:off x="3148629" y="3261631"/>
          <a:ext cx="2048282" cy="1109368"/>
        </a:xfrm>
        <a:prstGeom prst="rightArrow">
          <a:avLst>
            <a:gd name="adj1" fmla="val 60000"/>
            <a:gd name="adj2" fmla="val 50000"/>
          </a:avLst>
        </a:prstGeom>
        <a:gradFill rotWithShape="0">
          <a:gsLst>
            <a:gs pos="0">
              <a:schemeClr val="accent5">
                <a:tint val="60000"/>
                <a:hueOff val="0"/>
                <a:satOff val="0"/>
                <a:lumOff val="0"/>
                <a:alphaOff val="0"/>
                <a:shade val="40000"/>
                <a:satMod val="130000"/>
              </a:schemeClr>
            </a:gs>
            <a:gs pos="80000">
              <a:schemeClr val="accent5">
                <a:tint val="60000"/>
                <a:hueOff val="0"/>
                <a:satOff val="0"/>
                <a:lumOff val="0"/>
                <a:alphaOff val="0"/>
                <a:shade val="93000"/>
                <a:satMod val="130000"/>
              </a:schemeClr>
            </a:gs>
            <a:gs pos="100000">
              <a:schemeClr val="accent5">
                <a:tint val="60000"/>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mj-lt"/>
          </a:endParaRPr>
        </a:p>
      </dsp:txBody>
      <dsp:txXfrm rot="10800000">
        <a:off x="3481439" y="3483505"/>
        <a:ext cx="1715472" cy="665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AB0CB-0BDB-49A7-AF96-909FCCF32979}">
      <dsp:nvSpPr>
        <dsp:cNvPr id="0" name=""/>
        <dsp:cNvSpPr/>
      </dsp:nvSpPr>
      <dsp:spPr>
        <a:xfrm>
          <a:off x="0" y="0"/>
          <a:ext cx="6402800" cy="905256"/>
        </a:xfrm>
        <a:prstGeom prst="roundRect">
          <a:avLst>
            <a:gd name="adj" fmla="val 10000"/>
          </a:avLst>
        </a:prstGeom>
        <a:gradFill rotWithShape="0">
          <a:gsLst>
            <a:gs pos="0">
              <a:schemeClr val="accent2">
                <a:hueOff val="0"/>
                <a:satOff val="0"/>
                <a:lumOff val="0"/>
                <a:alphaOff val="0"/>
                <a:shade val="4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mj-lt"/>
            </a:rPr>
            <a:t>6th Grade: Career Cluster Inventory  -- complete Career Cluster Inventory and save it in your portfolio.   </a:t>
          </a:r>
          <a:endParaRPr lang="en-US" sz="1700" kern="1200" dirty="0">
            <a:latin typeface="+mj-lt"/>
          </a:endParaRPr>
        </a:p>
      </dsp:txBody>
      <dsp:txXfrm>
        <a:off x="26514" y="26514"/>
        <a:ext cx="5320043" cy="852228"/>
      </dsp:txXfrm>
    </dsp:sp>
    <dsp:sp modelId="{985DCCDB-9CA9-4568-BE54-4FBAA27297B7}">
      <dsp:nvSpPr>
        <dsp:cNvPr id="0" name=""/>
        <dsp:cNvSpPr/>
      </dsp:nvSpPr>
      <dsp:spPr>
        <a:xfrm>
          <a:off x="478131" y="1030986"/>
          <a:ext cx="6402800" cy="905256"/>
        </a:xfrm>
        <a:prstGeom prst="roundRect">
          <a:avLst>
            <a:gd name="adj" fmla="val 10000"/>
          </a:avLst>
        </a:prstGeom>
        <a:gradFill rotWithShape="0">
          <a:gsLst>
            <a:gs pos="0">
              <a:schemeClr val="accent2">
                <a:hueOff val="964072"/>
                <a:satOff val="-14667"/>
                <a:lumOff val="1520"/>
                <a:alphaOff val="0"/>
                <a:shade val="40000"/>
                <a:satMod val="130000"/>
              </a:schemeClr>
            </a:gs>
            <a:gs pos="80000">
              <a:schemeClr val="accent2">
                <a:hueOff val="964072"/>
                <a:satOff val="-14667"/>
                <a:lumOff val="1520"/>
                <a:alphaOff val="0"/>
                <a:shade val="93000"/>
                <a:satMod val="130000"/>
              </a:schemeClr>
            </a:gs>
            <a:gs pos="100000">
              <a:schemeClr val="accent2">
                <a:hueOff val="964072"/>
                <a:satOff val="-14667"/>
                <a:lumOff val="152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mj-lt"/>
            </a:rPr>
            <a:t>7th Grade: Reality Check -- complete Reality Check or Interest Profiler and save it in your portfolio.  </a:t>
          </a:r>
          <a:endParaRPr lang="en-US" sz="1700" kern="1200" dirty="0">
            <a:latin typeface="+mj-lt"/>
          </a:endParaRPr>
        </a:p>
      </dsp:txBody>
      <dsp:txXfrm>
        <a:off x="504645" y="1057500"/>
        <a:ext cx="5283224" cy="852228"/>
      </dsp:txXfrm>
    </dsp:sp>
    <dsp:sp modelId="{A194B763-3E37-463D-A3D3-91A901DB5AC5}">
      <dsp:nvSpPr>
        <dsp:cNvPr id="0" name=""/>
        <dsp:cNvSpPr/>
      </dsp:nvSpPr>
      <dsp:spPr>
        <a:xfrm>
          <a:off x="956262" y="2061971"/>
          <a:ext cx="6402800" cy="905256"/>
        </a:xfrm>
        <a:prstGeom prst="roundRect">
          <a:avLst>
            <a:gd name="adj" fmla="val 10000"/>
          </a:avLst>
        </a:prstGeom>
        <a:gradFill rotWithShape="0">
          <a:gsLst>
            <a:gs pos="0">
              <a:schemeClr val="accent2">
                <a:hueOff val="1928145"/>
                <a:satOff val="-29335"/>
                <a:lumOff val="3039"/>
                <a:alphaOff val="0"/>
                <a:shade val="40000"/>
                <a:satMod val="130000"/>
              </a:schemeClr>
            </a:gs>
            <a:gs pos="80000">
              <a:schemeClr val="accent2">
                <a:hueOff val="1928145"/>
                <a:satOff val="-29335"/>
                <a:lumOff val="3039"/>
                <a:alphaOff val="0"/>
                <a:shade val="93000"/>
                <a:satMod val="130000"/>
              </a:schemeClr>
            </a:gs>
            <a:gs pos="100000">
              <a:schemeClr val="accent2">
                <a:hueOff val="1928145"/>
                <a:satOff val="-29335"/>
                <a:lumOff val="3039"/>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latin typeface="+mj-lt"/>
            </a:rPr>
            <a:t>7th Grade: 3 Career Clusters -- explore at least 3 career clusters and save them in your portfolio.  </a:t>
          </a:r>
          <a:endParaRPr lang="en-US" sz="1700" kern="1200">
            <a:latin typeface="+mj-lt"/>
          </a:endParaRPr>
        </a:p>
      </dsp:txBody>
      <dsp:txXfrm>
        <a:off x="982776" y="2088485"/>
        <a:ext cx="5283224" cy="852228"/>
      </dsp:txXfrm>
    </dsp:sp>
    <dsp:sp modelId="{8C5D2B09-7401-483F-A5D8-AC73A4D6ACD3}">
      <dsp:nvSpPr>
        <dsp:cNvPr id="0" name=""/>
        <dsp:cNvSpPr/>
      </dsp:nvSpPr>
      <dsp:spPr>
        <a:xfrm>
          <a:off x="1434393" y="3092958"/>
          <a:ext cx="6402800" cy="905256"/>
        </a:xfrm>
        <a:prstGeom prst="roundRect">
          <a:avLst>
            <a:gd name="adj" fmla="val 10000"/>
          </a:avLst>
        </a:prstGeom>
        <a:gradFill rotWithShape="0">
          <a:gsLst>
            <a:gs pos="0">
              <a:schemeClr val="accent2">
                <a:hueOff val="2892217"/>
                <a:satOff val="-44002"/>
                <a:lumOff val="4559"/>
                <a:alphaOff val="0"/>
                <a:shade val="40000"/>
                <a:satMod val="130000"/>
              </a:schemeClr>
            </a:gs>
            <a:gs pos="80000">
              <a:schemeClr val="accent2">
                <a:hueOff val="2892217"/>
                <a:satOff val="-44002"/>
                <a:lumOff val="4559"/>
                <a:alphaOff val="0"/>
                <a:shade val="93000"/>
                <a:satMod val="130000"/>
              </a:schemeClr>
            </a:gs>
            <a:gs pos="100000">
              <a:schemeClr val="accent2">
                <a:hueOff val="2892217"/>
                <a:satOff val="-44002"/>
                <a:lumOff val="4559"/>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latin typeface="+mj-lt"/>
            </a:rPr>
            <a:t>8th Grade: 3 Occupations -- explore at least 3 occupations and save them in your portfolio.  </a:t>
          </a:r>
          <a:endParaRPr lang="en-US" sz="1700" kern="1200" dirty="0">
            <a:latin typeface="+mj-lt"/>
          </a:endParaRPr>
        </a:p>
      </dsp:txBody>
      <dsp:txXfrm>
        <a:off x="1460907" y="3119472"/>
        <a:ext cx="5283224" cy="852227"/>
      </dsp:txXfrm>
    </dsp:sp>
    <dsp:sp modelId="{3A7FBC37-91C9-43B5-AF57-AE0BAB705590}">
      <dsp:nvSpPr>
        <dsp:cNvPr id="0" name=""/>
        <dsp:cNvSpPr/>
      </dsp:nvSpPr>
      <dsp:spPr>
        <a:xfrm>
          <a:off x="1912524" y="4123943"/>
          <a:ext cx="6402800" cy="905256"/>
        </a:xfrm>
        <a:prstGeom prst="roundRect">
          <a:avLst>
            <a:gd name="adj" fmla="val 10000"/>
          </a:avLst>
        </a:prstGeom>
        <a:gradFill rotWithShape="0">
          <a:gsLst>
            <a:gs pos="0">
              <a:schemeClr val="accent2">
                <a:hueOff val="3856290"/>
                <a:satOff val="-58669"/>
                <a:lumOff val="6078"/>
                <a:alphaOff val="0"/>
                <a:shade val="40000"/>
                <a:satMod val="130000"/>
              </a:schemeClr>
            </a:gs>
            <a:gs pos="80000">
              <a:schemeClr val="accent2">
                <a:hueOff val="3856290"/>
                <a:satOff val="-58669"/>
                <a:lumOff val="6078"/>
                <a:alphaOff val="0"/>
                <a:shade val="93000"/>
                <a:satMod val="130000"/>
              </a:schemeClr>
            </a:gs>
            <a:gs pos="100000">
              <a:schemeClr val="accent2">
                <a:hueOff val="3856290"/>
                <a:satOff val="-58669"/>
                <a:lumOff val="6078"/>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1">
          <a:noAutofit/>
        </a:bodyPr>
        <a:lstStyle/>
        <a:p>
          <a:pPr lvl="0" algn="ctr" defTabSz="755650" rtl="0">
            <a:lnSpc>
              <a:spcPct val="90000"/>
            </a:lnSpc>
            <a:spcBef>
              <a:spcPct val="0"/>
            </a:spcBef>
            <a:spcAft>
              <a:spcPct val="35000"/>
            </a:spcAft>
          </a:pPr>
          <a:r>
            <a:rPr lang="en-US" sz="1700" kern="1200" dirty="0" smtClean="0">
              <a:latin typeface="+mj-lt"/>
            </a:rPr>
            <a:t>8th Grade: "My Course Plan" -- complete the "My Course Plan" (4-Year Individual Graduation Plan) in your portfolio. </a:t>
          </a:r>
          <a:endParaRPr lang="en-US" sz="1700" kern="1200" dirty="0">
            <a:latin typeface="+mj-lt"/>
          </a:endParaRPr>
        </a:p>
      </dsp:txBody>
      <dsp:txXfrm>
        <a:off x="1939038" y="4150457"/>
        <a:ext cx="5283224" cy="852228"/>
      </dsp:txXfrm>
    </dsp:sp>
    <dsp:sp modelId="{3895C40E-0310-49A6-8E97-004FCAAAEFA3}">
      <dsp:nvSpPr>
        <dsp:cNvPr id="0" name=""/>
        <dsp:cNvSpPr/>
      </dsp:nvSpPr>
      <dsp:spPr>
        <a:xfrm>
          <a:off x="5814383" y="661339"/>
          <a:ext cx="588416" cy="58841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5946777" y="661339"/>
        <a:ext cx="323628" cy="442783"/>
      </dsp:txXfrm>
    </dsp:sp>
    <dsp:sp modelId="{1FD66F64-3F47-49F6-8653-5888B260DB47}">
      <dsp:nvSpPr>
        <dsp:cNvPr id="0" name=""/>
        <dsp:cNvSpPr/>
      </dsp:nvSpPr>
      <dsp:spPr>
        <a:xfrm>
          <a:off x="6292515" y="1692325"/>
          <a:ext cx="588416" cy="588416"/>
        </a:xfrm>
        <a:prstGeom prst="downArrow">
          <a:avLst>
            <a:gd name="adj1" fmla="val 55000"/>
            <a:gd name="adj2" fmla="val 45000"/>
          </a:avLst>
        </a:prstGeom>
        <a:solidFill>
          <a:schemeClr val="accent2">
            <a:tint val="40000"/>
            <a:alpha val="90000"/>
            <a:hueOff val="1608414"/>
            <a:satOff val="-1395"/>
            <a:lumOff val="-51"/>
            <a:alphaOff val="0"/>
          </a:schemeClr>
        </a:solidFill>
        <a:ln w="12700" cap="flat" cmpd="sng" algn="ctr">
          <a:solidFill>
            <a:schemeClr val="accent2">
              <a:tint val="40000"/>
              <a:alpha val="90000"/>
              <a:hueOff val="1608414"/>
              <a:satOff val="-1395"/>
              <a:lumOff val="-51"/>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6424909" y="1692325"/>
        <a:ext cx="323628" cy="442783"/>
      </dsp:txXfrm>
    </dsp:sp>
    <dsp:sp modelId="{40A5E530-CB68-49F9-9726-4B04B8F13A52}">
      <dsp:nvSpPr>
        <dsp:cNvPr id="0" name=""/>
        <dsp:cNvSpPr/>
      </dsp:nvSpPr>
      <dsp:spPr>
        <a:xfrm>
          <a:off x="6770646" y="2708224"/>
          <a:ext cx="588416" cy="588416"/>
        </a:xfrm>
        <a:prstGeom prst="downArrow">
          <a:avLst>
            <a:gd name="adj1" fmla="val 55000"/>
            <a:gd name="adj2" fmla="val 45000"/>
          </a:avLst>
        </a:prstGeom>
        <a:solidFill>
          <a:schemeClr val="accent2">
            <a:tint val="40000"/>
            <a:alpha val="90000"/>
            <a:hueOff val="3216828"/>
            <a:satOff val="-2790"/>
            <a:lumOff val="-102"/>
            <a:alphaOff val="0"/>
          </a:schemeClr>
        </a:solidFill>
        <a:ln w="12700" cap="flat" cmpd="sng" algn="ctr">
          <a:solidFill>
            <a:schemeClr val="accent2">
              <a:tint val="40000"/>
              <a:alpha val="90000"/>
              <a:hueOff val="3216828"/>
              <a:satOff val="-2790"/>
              <a:lumOff val="-102"/>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6903040" y="2708224"/>
        <a:ext cx="323628" cy="442783"/>
      </dsp:txXfrm>
    </dsp:sp>
    <dsp:sp modelId="{35EC9B81-EC58-409E-83D9-18EB43619F21}">
      <dsp:nvSpPr>
        <dsp:cNvPr id="0" name=""/>
        <dsp:cNvSpPr/>
      </dsp:nvSpPr>
      <dsp:spPr>
        <a:xfrm>
          <a:off x="7248777" y="3749268"/>
          <a:ext cx="588416" cy="588416"/>
        </a:xfrm>
        <a:prstGeom prst="downArrow">
          <a:avLst>
            <a:gd name="adj1" fmla="val 55000"/>
            <a:gd name="adj2" fmla="val 45000"/>
          </a:avLst>
        </a:prstGeom>
        <a:solidFill>
          <a:schemeClr val="accent2">
            <a:tint val="40000"/>
            <a:alpha val="90000"/>
            <a:hueOff val="4825241"/>
            <a:satOff val="-4185"/>
            <a:lumOff val="-153"/>
            <a:alphaOff val="0"/>
          </a:schemeClr>
        </a:solidFill>
        <a:ln w="12700" cap="flat" cmpd="sng" algn="ctr">
          <a:solidFill>
            <a:schemeClr val="accent2">
              <a:tint val="40000"/>
              <a:alpha val="90000"/>
              <a:hueOff val="4825241"/>
              <a:satOff val="-4185"/>
              <a:lumOff val="-153"/>
              <a:alphaOff val="0"/>
            </a:schemeClr>
          </a:solidFill>
          <a:prstDash val="solid"/>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latin typeface="+mj-lt"/>
          </a:endParaRPr>
        </a:p>
      </dsp:txBody>
      <dsp:txXfrm>
        <a:off x="7381171" y="3749268"/>
        <a:ext cx="323628" cy="442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A9CED-AEB3-4C1B-A809-F268469342F4}">
      <dsp:nvSpPr>
        <dsp:cNvPr id="0" name=""/>
        <dsp:cNvSpPr/>
      </dsp:nvSpPr>
      <dsp:spPr>
        <a:xfrm>
          <a:off x="3221307" y="2064898"/>
          <a:ext cx="2624575" cy="2270363"/>
        </a:xfrm>
        <a:prstGeom prst="hexagon">
          <a:avLst>
            <a:gd name="adj" fmla="val 28570"/>
            <a:gd name="vf" fmla="val 115470"/>
          </a:avLst>
        </a:prstGeom>
        <a:gradFill rotWithShape="0">
          <a:gsLst>
            <a:gs pos="0">
              <a:schemeClr val="accent4">
                <a:hueOff val="0"/>
                <a:satOff val="0"/>
                <a:lumOff val="0"/>
                <a:alphaOff val="0"/>
                <a:shade val="4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BRIDGE Act Reports</a:t>
          </a:r>
          <a:endParaRPr lang="en-US" sz="2000" kern="1200" dirty="0">
            <a:latin typeface="+mj-lt"/>
          </a:endParaRPr>
        </a:p>
      </dsp:txBody>
      <dsp:txXfrm>
        <a:off x="3656236" y="2441129"/>
        <a:ext cx="1754717" cy="1517901"/>
      </dsp:txXfrm>
    </dsp:sp>
    <dsp:sp modelId="{E2B59EE1-5D4E-412B-BBAB-3E3B4E8A72CB}">
      <dsp:nvSpPr>
        <dsp:cNvPr id="0" name=""/>
        <dsp:cNvSpPr/>
      </dsp:nvSpPr>
      <dsp:spPr>
        <a:xfrm>
          <a:off x="4864795" y="978682"/>
          <a:ext cx="990244" cy="853226"/>
        </a:xfrm>
        <a:prstGeom prst="hexagon">
          <a:avLst>
            <a:gd name="adj" fmla="val 28900"/>
            <a:gd name="vf" fmla="val 115470"/>
          </a:avLst>
        </a:prstGeom>
        <a:gradFill rotWithShape="0">
          <a:gsLst>
            <a:gs pos="0">
              <a:schemeClr val="accent5">
                <a:tint val="40000"/>
                <a:hueOff val="0"/>
                <a:satOff val="0"/>
                <a:lumOff val="0"/>
                <a:alphaOff val="0"/>
                <a:shade val="40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path path="circle">
            <a:fillToRect l="25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6F8AD43-4F69-4177-B029-C82132A92AEF}">
      <dsp:nvSpPr>
        <dsp:cNvPr id="0" name=""/>
        <dsp:cNvSpPr/>
      </dsp:nvSpPr>
      <dsp:spPr>
        <a:xfrm>
          <a:off x="3463068" y="0"/>
          <a:ext cx="2150820" cy="1860712"/>
        </a:xfrm>
        <a:prstGeom prst="hexagon">
          <a:avLst>
            <a:gd name="adj" fmla="val 28570"/>
            <a:gd name="vf" fmla="val 115470"/>
          </a:avLst>
        </a:prstGeom>
        <a:gradFill rotWithShape="0">
          <a:gsLst>
            <a:gs pos="0">
              <a:schemeClr val="accent5">
                <a:hueOff val="0"/>
                <a:satOff val="0"/>
                <a:lumOff val="0"/>
                <a:alphaOff val="0"/>
                <a:shade val="4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6th Grade: </a:t>
          </a:r>
        </a:p>
        <a:p>
          <a:pPr lvl="0" algn="ctr" defTabSz="533400" rtl="0">
            <a:lnSpc>
              <a:spcPct val="90000"/>
            </a:lnSpc>
            <a:spcBef>
              <a:spcPct val="0"/>
            </a:spcBef>
            <a:spcAft>
              <a:spcPct val="35000"/>
            </a:spcAft>
          </a:pPr>
          <a:r>
            <a:rPr lang="en-US" sz="1200" kern="1200" dirty="0" smtClean="0">
              <a:latin typeface="+mj-lt"/>
            </a:rPr>
            <a:t>Portfolios</a:t>
          </a:r>
          <a:endParaRPr lang="en-US" sz="1200" kern="1200" dirty="0">
            <a:latin typeface="+mj-lt"/>
          </a:endParaRPr>
        </a:p>
        <a:p>
          <a:pPr marL="57150" lvl="1" indent="-57150" algn="ctr" defTabSz="400050" rtl="0">
            <a:lnSpc>
              <a:spcPct val="90000"/>
            </a:lnSpc>
            <a:spcBef>
              <a:spcPct val="0"/>
            </a:spcBef>
            <a:spcAft>
              <a:spcPct val="15000"/>
            </a:spcAft>
            <a:buChar char="••"/>
          </a:pPr>
          <a:r>
            <a:rPr lang="en-US" sz="900" kern="1200" dirty="0" smtClean="0">
              <a:latin typeface="+mj-lt"/>
            </a:rPr>
            <a:t>% of 6th graders who have portfolio accounts with GCIS or GCIS Junior.</a:t>
          </a:r>
          <a:endParaRPr lang="en-US" sz="900" kern="1200" dirty="0">
            <a:latin typeface="+mj-lt"/>
          </a:endParaRPr>
        </a:p>
      </dsp:txBody>
      <dsp:txXfrm>
        <a:off x="3819505" y="308360"/>
        <a:ext cx="1437946" cy="1243992"/>
      </dsp:txXfrm>
    </dsp:sp>
    <dsp:sp modelId="{72622A3C-72FD-46CC-9339-91B5D14CBE40}">
      <dsp:nvSpPr>
        <dsp:cNvPr id="0" name=""/>
        <dsp:cNvSpPr/>
      </dsp:nvSpPr>
      <dsp:spPr>
        <a:xfrm>
          <a:off x="6020487" y="2573761"/>
          <a:ext cx="990244" cy="853226"/>
        </a:xfrm>
        <a:prstGeom prst="hexagon">
          <a:avLst>
            <a:gd name="adj" fmla="val 28900"/>
            <a:gd name="vf" fmla="val 115470"/>
          </a:avLst>
        </a:prstGeom>
        <a:gradFill rotWithShape="0">
          <a:gsLst>
            <a:gs pos="0">
              <a:schemeClr val="accent5">
                <a:tint val="40000"/>
                <a:hueOff val="0"/>
                <a:satOff val="0"/>
                <a:lumOff val="0"/>
                <a:alphaOff val="0"/>
                <a:shade val="40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path path="circle">
            <a:fillToRect l="25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2DDED4E-5855-4C02-BDA1-07DF751270BE}">
      <dsp:nvSpPr>
        <dsp:cNvPr id="0" name=""/>
        <dsp:cNvSpPr/>
      </dsp:nvSpPr>
      <dsp:spPr>
        <a:xfrm>
          <a:off x="5435620" y="1144463"/>
          <a:ext cx="2150820" cy="1860712"/>
        </a:xfrm>
        <a:prstGeom prst="hexagon">
          <a:avLst>
            <a:gd name="adj" fmla="val 28570"/>
            <a:gd name="vf" fmla="val 115470"/>
          </a:avLst>
        </a:prstGeom>
        <a:gradFill rotWithShape="0">
          <a:gsLst>
            <a:gs pos="0">
              <a:schemeClr val="accent5">
                <a:hueOff val="-2285851"/>
                <a:satOff val="420"/>
                <a:lumOff val="-1098"/>
                <a:alphaOff val="0"/>
                <a:shade val="40000"/>
                <a:satMod val="130000"/>
              </a:schemeClr>
            </a:gs>
            <a:gs pos="80000">
              <a:schemeClr val="accent5">
                <a:hueOff val="-2285851"/>
                <a:satOff val="420"/>
                <a:lumOff val="-1098"/>
                <a:alphaOff val="0"/>
                <a:shade val="93000"/>
                <a:satMod val="130000"/>
              </a:schemeClr>
            </a:gs>
            <a:gs pos="100000">
              <a:schemeClr val="accent5">
                <a:hueOff val="-2285851"/>
                <a:satOff val="420"/>
                <a:lumOff val="-1098"/>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6th Grade: </a:t>
          </a:r>
        </a:p>
        <a:p>
          <a:pPr lvl="0" algn="ctr" defTabSz="533400" rtl="0">
            <a:lnSpc>
              <a:spcPct val="90000"/>
            </a:lnSpc>
            <a:spcBef>
              <a:spcPct val="0"/>
            </a:spcBef>
            <a:spcAft>
              <a:spcPct val="35000"/>
            </a:spcAft>
          </a:pPr>
          <a:r>
            <a:rPr lang="en-US" sz="1200" kern="1200" dirty="0" smtClean="0">
              <a:latin typeface="+mj-lt"/>
            </a:rPr>
            <a:t>Career Cluster Inventory </a:t>
          </a:r>
          <a:endParaRPr lang="en-US" sz="1200" kern="1200" dirty="0">
            <a:latin typeface="+mj-lt"/>
          </a:endParaRPr>
        </a:p>
        <a:p>
          <a:pPr marL="57150" lvl="1" indent="-57150" algn="ctr" defTabSz="400050" rtl="0">
            <a:lnSpc>
              <a:spcPct val="90000"/>
            </a:lnSpc>
            <a:spcBef>
              <a:spcPct val="0"/>
            </a:spcBef>
            <a:spcAft>
              <a:spcPct val="15000"/>
            </a:spcAft>
            <a:buChar char="••"/>
          </a:pPr>
          <a:r>
            <a:rPr lang="en-US" sz="900" kern="1200" dirty="0" smtClean="0">
              <a:latin typeface="+mj-lt"/>
            </a:rPr>
            <a:t>% of 6th graders who have completed Career Cluster Inventory and saved in their portfolios.</a:t>
          </a:r>
          <a:endParaRPr lang="en-US" sz="900" kern="1200" dirty="0">
            <a:latin typeface="+mj-lt"/>
          </a:endParaRPr>
        </a:p>
      </dsp:txBody>
      <dsp:txXfrm>
        <a:off x="5792057" y="1452823"/>
        <a:ext cx="1437946" cy="1243992"/>
      </dsp:txXfrm>
    </dsp:sp>
    <dsp:sp modelId="{C2C25EB3-0259-4D01-8298-FF40843C82CE}">
      <dsp:nvSpPr>
        <dsp:cNvPr id="0" name=""/>
        <dsp:cNvSpPr/>
      </dsp:nvSpPr>
      <dsp:spPr>
        <a:xfrm>
          <a:off x="5217669" y="4374306"/>
          <a:ext cx="990244" cy="853226"/>
        </a:xfrm>
        <a:prstGeom prst="hexagon">
          <a:avLst>
            <a:gd name="adj" fmla="val 28900"/>
            <a:gd name="vf" fmla="val 115470"/>
          </a:avLst>
        </a:prstGeom>
        <a:gradFill rotWithShape="0">
          <a:gsLst>
            <a:gs pos="0">
              <a:schemeClr val="accent5">
                <a:tint val="40000"/>
                <a:hueOff val="0"/>
                <a:satOff val="0"/>
                <a:lumOff val="0"/>
                <a:alphaOff val="0"/>
                <a:shade val="40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path path="circle">
            <a:fillToRect l="25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46A966A-D707-429C-9CBE-2BEC907D2F3F}">
      <dsp:nvSpPr>
        <dsp:cNvPr id="0" name=""/>
        <dsp:cNvSpPr/>
      </dsp:nvSpPr>
      <dsp:spPr>
        <a:xfrm>
          <a:off x="5435620" y="3394344"/>
          <a:ext cx="2150820" cy="1860712"/>
        </a:xfrm>
        <a:prstGeom prst="hexagon">
          <a:avLst>
            <a:gd name="adj" fmla="val 28570"/>
            <a:gd name="vf" fmla="val 115470"/>
          </a:avLst>
        </a:prstGeom>
        <a:gradFill rotWithShape="0">
          <a:gsLst>
            <a:gs pos="0">
              <a:schemeClr val="accent5">
                <a:hueOff val="-4571702"/>
                <a:satOff val="840"/>
                <a:lumOff val="-2196"/>
                <a:alphaOff val="0"/>
                <a:shade val="40000"/>
                <a:satMod val="130000"/>
              </a:schemeClr>
            </a:gs>
            <a:gs pos="80000">
              <a:schemeClr val="accent5">
                <a:hueOff val="-4571702"/>
                <a:satOff val="840"/>
                <a:lumOff val="-2196"/>
                <a:alphaOff val="0"/>
                <a:shade val="93000"/>
                <a:satMod val="130000"/>
              </a:schemeClr>
            </a:gs>
            <a:gs pos="100000">
              <a:schemeClr val="accent5">
                <a:hueOff val="-4571702"/>
                <a:satOff val="840"/>
                <a:lumOff val="-2196"/>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7th Grade: </a:t>
          </a:r>
        </a:p>
        <a:p>
          <a:pPr lvl="0" algn="ctr" defTabSz="533400" rtl="0">
            <a:lnSpc>
              <a:spcPct val="90000"/>
            </a:lnSpc>
            <a:spcBef>
              <a:spcPct val="0"/>
            </a:spcBef>
            <a:spcAft>
              <a:spcPct val="35000"/>
            </a:spcAft>
          </a:pPr>
          <a:r>
            <a:rPr lang="en-US" sz="1200" kern="1200" dirty="0" smtClean="0">
              <a:latin typeface="+mj-lt"/>
            </a:rPr>
            <a:t>Reality Check </a:t>
          </a:r>
          <a:endParaRPr lang="en-US" sz="1200" kern="1200" dirty="0">
            <a:latin typeface="+mj-lt"/>
          </a:endParaRPr>
        </a:p>
        <a:p>
          <a:pPr marL="57150" lvl="1" indent="-57150" algn="ctr" defTabSz="400050" rtl="0">
            <a:lnSpc>
              <a:spcPct val="90000"/>
            </a:lnSpc>
            <a:spcBef>
              <a:spcPct val="0"/>
            </a:spcBef>
            <a:spcAft>
              <a:spcPct val="15000"/>
            </a:spcAft>
            <a:buChar char="••"/>
          </a:pPr>
          <a:r>
            <a:rPr lang="en-US" sz="900" kern="1200" dirty="0" smtClean="0">
              <a:latin typeface="+mj-lt"/>
            </a:rPr>
            <a:t>% of 7th graders who have completed Reality Check and saved in their portfolios.</a:t>
          </a:r>
          <a:endParaRPr lang="en-US" sz="900" kern="1200" dirty="0">
            <a:latin typeface="+mj-lt"/>
          </a:endParaRPr>
        </a:p>
      </dsp:txBody>
      <dsp:txXfrm>
        <a:off x="5792057" y="3702704"/>
        <a:ext cx="1437946" cy="1243992"/>
      </dsp:txXfrm>
    </dsp:sp>
    <dsp:sp modelId="{2E3CA18D-20A0-4B63-9BAD-03D6FE17AED9}">
      <dsp:nvSpPr>
        <dsp:cNvPr id="0" name=""/>
        <dsp:cNvSpPr/>
      </dsp:nvSpPr>
      <dsp:spPr>
        <a:xfrm>
          <a:off x="3226191" y="4561210"/>
          <a:ext cx="990244" cy="853226"/>
        </a:xfrm>
        <a:prstGeom prst="hexagon">
          <a:avLst>
            <a:gd name="adj" fmla="val 28900"/>
            <a:gd name="vf" fmla="val 115470"/>
          </a:avLst>
        </a:prstGeom>
        <a:gradFill rotWithShape="0">
          <a:gsLst>
            <a:gs pos="0">
              <a:schemeClr val="accent5">
                <a:tint val="40000"/>
                <a:hueOff val="0"/>
                <a:satOff val="0"/>
                <a:lumOff val="0"/>
                <a:alphaOff val="0"/>
                <a:shade val="40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path path="circle">
            <a:fillToRect l="25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967A03-401C-4A08-ADFB-0D5E068C4876}">
      <dsp:nvSpPr>
        <dsp:cNvPr id="0" name=""/>
        <dsp:cNvSpPr/>
      </dsp:nvSpPr>
      <dsp:spPr>
        <a:xfrm>
          <a:off x="3463068" y="4540087"/>
          <a:ext cx="2150820" cy="1860712"/>
        </a:xfrm>
        <a:prstGeom prst="hexagon">
          <a:avLst>
            <a:gd name="adj" fmla="val 28570"/>
            <a:gd name="vf" fmla="val 115470"/>
          </a:avLst>
        </a:prstGeom>
        <a:gradFill rotWithShape="0">
          <a:gsLst>
            <a:gs pos="0">
              <a:schemeClr val="accent5">
                <a:hueOff val="-6857554"/>
                <a:satOff val="1260"/>
                <a:lumOff val="-3294"/>
                <a:alphaOff val="0"/>
                <a:shade val="40000"/>
                <a:satMod val="130000"/>
              </a:schemeClr>
            </a:gs>
            <a:gs pos="80000">
              <a:schemeClr val="accent5">
                <a:hueOff val="-6857554"/>
                <a:satOff val="1260"/>
                <a:lumOff val="-3294"/>
                <a:alphaOff val="0"/>
                <a:shade val="93000"/>
                <a:satMod val="130000"/>
              </a:schemeClr>
            </a:gs>
            <a:gs pos="100000">
              <a:schemeClr val="accent5">
                <a:hueOff val="-6857554"/>
                <a:satOff val="1260"/>
                <a:lumOff val="-3294"/>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7th Grade:</a:t>
          </a:r>
        </a:p>
        <a:p>
          <a:pPr lvl="0" algn="ctr" defTabSz="533400" rtl="0">
            <a:lnSpc>
              <a:spcPct val="90000"/>
            </a:lnSpc>
            <a:spcBef>
              <a:spcPct val="0"/>
            </a:spcBef>
            <a:spcAft>
              <a:spcPct val="35000"/>
            </a:spcAft>
          </a:pPr>
          <a:r>
            <a:rPr lang="en-US" sz="1200" kern="1200" dirty="0" smtClean="0">
              <a:latin typeface="+mj-lt"/>
            </a:rPr>
            <a:t>3 Career Clusters </a:t>
          </a:r>
          <a:endParaRPr lang="en-US" sz="1200" kern="1200" dirty="0">
            <a:latin typeface="+mj-lt"/>
          </a:endParaRPr>
        </a:p>
        <a:p>
          <a:pPr marL="57150" lvl="1" indent="-57150" algn="ctr" defTabSz="400050" rtl="0">
            <a:lnSpc>
              <a:spcPct val="90000"/>
            </a:lnSpc>
            <a:spcBef>
              <a:spcPct val="0"/>
            </a:spcBef>
            <a:spcAft>
              <a:spcPct val="15000"/>
            </a:spcAft>
            <a:buChar char="••"/>
          </a:pPr>
          <a:r>
            <a:rPr lang="en-US" sz="900" kern="1200" dirty="0" smtClean="0">
              <a:latin typeface="+mj-lt"/>
            </a:rPr>
            <a:t>% of 7th graders who have explored at least 3 career clusters and saved them in their portfolios.</a:t>
          </a:r>
          <a:endParaRPr lang="en-US" sz="900" kern="1200" dirty="0">
            <a:latin typeface="+mj-lt"/>
          </a:endParaRPr>
        </a:p>
      </dsp:txBody>
      <dsp:txXfrm>
        <a:off x="3819505" y="4848447"/>
        <a:ext cx="1437946" cy="1243992"/>
      </dsp:txXfrm>
    </dsp:sp>
    <dsp:sp modelId="{3E0E57EB-D816-410C-B13B-A8E3DF35B523}">
      <dsp:nvSpPr>
        <dsp:cNvPr id="0" name=""/>
        <dsp:cNvSpPr/>
      </dsp:nvSpPr>
      <dsp:spPr>
        <a:xfrm>
          <a:off x="2051573" y="2966770"/>
          <a:ext cx="990244" cy="853226"/>
        </a:xfrm>
        <a:prstGeom prst="hexagon">
          <a:avLst>
            <a:gd name="adj" fmla="val 28900"/>
            <a:gd name="vf" fmla="val 115470"/>
          </a:avLst>
        </a:prstGeom>
        <a:gradFill rotWithShape="0">
          <a:gsLst>
            <a:gs pos="0">
              <a:schemeClr val="accent5">
                <a:tint val="40000"/>
                <a:hueOff val="0"/>
                <a:satOff val="0"/>
                <a:lumOff val="0"/>
                <a:alphaOff val="0"/>
                <a:shade val="40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path path="circle">
            <a:fillToRect l="25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9A11B94-801B-40C5-BA64-F8FAAA311528}">
      <dsp:nvSpPr>
        <dsp:cNvPr id="0" name=""/>
        <dsp:cNvSpPr/>
      </dsp:nvSpPr>
      <dsp:spPr>
        <a:xfrm>
          <a:off x="1481358" y="3395624"/>
          <a:ext cx="2150820" cy="1860712"/>
        </a:xfrm>
        <a:prstGeom prst="hexagon">
          <a:avLst>
            <a:gd name="adj" fmla="val 28570"/>
            <a:gd name="vf" fmla="val 115470"/>
          </a:avLst>
        </a:prstGeom>
        <a:gradFill rotWithShape="0">
          <a:gsLst>
            <a:gs pos="0">
              <a:schemeClr val="accent5">
                <a:hueOff val="-9143405"/>
                <a:satOff val="1680"/>
                <a:lumOff val="-4392"/>
                <a:alphaOff val="0"/>
                <a:shade val="40000"/>
                <a:satMod val="130000"/>
              </a:schemeClr>
            </a:gs>
            <a:gs pos="80000">
              <a:schemeClr val="accent5">
                <a:hueOff val="-9143405"/>
                <a:satOff val="1680"/>
                <a:lumOff val="-4392"/>
                <a:alphaOff val="0"/>
                <a:shade val="93000"/>
                <a:satMod val="130000"/>
              </a:schemeClr>
            </a:gs>
            <a:gs pos="100000">
              <a:schemeClr val="accent5">
                <a:hueOff val="-9143405"/>
                <a:satOff val="1680"/>
                <a:lumOff val="-4392"/>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8th Grade: </a:t>
          </a:r>
        </a:p>
        <a:p>
          <a:pPr lvl="0" algn="ctr" defTabSz="533400" rtl="0">
            <a:lnSpc>
              <a:spcPct val="90000"/>
            </a:lnSpc>
            <a:spcBef>
              <a:spcPct val="0"/>
            </a:spcBef>
            <a:spcAft>
              <a:spcPct val="35000"/>
            </a:spcAft>
          </a:pPr>
          <a:r>
            <a:rPr lang="en-US" sz="1200" kern="1200" dirty="0" smtClean="0">
              <a:latin typeface="+mj-lt"/>
            </a:rPr>
            <a:t>3 Occupations </a:t>
          </a:r>
          <a:endParaRPr lang="en-US" sz="1200" kern="1200" dirty="0">
            <a:latin typeface="+mj-lt"/>
          </a:endParaRPr>
        </a:p>
        <a:p>
          <a:pPr marL="57150" lvl="1" indent="-57150" algn="ctr" defTabSz="400050" rtl="0">
            <a:lnSpc>
              <a:spcPct val="90000"/>
            </a:lnSpc>
            <a:spcBef>
              <a:spcPct val="0"/>
            </a:spcBef>
            <a:spcAft>
              <a:spcPct val="15000"/>
            </a:spcAft>
            <a:buChar char="••"/>
          </a:pPr>
          <a:r>
            <a:rPr lang="en-US" sz="900" kern="1200" dirty="0" smtClean="0">
              <a:latin typeface="+mj-lt"/>
            </a:rPr>
            <a:t>% of 8th graders who have explored at least 3 occupations and saved them in their portfolios.</a:t>
          </a:r>
          <a:endParaRPr lang="en-US" sz="900" kern="1200" dirty="0">
            <a:latin typeface="+mj-lt"/>
          </a:endParaRPr>
        </a:p>
      </dsp:txBody>
      <dsp:txXfrm>
        <a:off x="1837795" y="3703984"/>
        <a:ext cx="1437946" cy="1243992"/>
      </dsp:txXfrm>
    </dsp:sp>
    <dsp:sp modelId="{09F0AA04-B633-435A-8534-204B898ED822}">
      <dsp:nvSpPr>
        <dsp:cNvPr id="0" name=""/>
        <dsp:cNvSpPr/>
      </dsp:nvSpPr>
      <dsp:spPr>
        <a:xfrm>
          <a:off x="1481358" y="1141902"/>
          <a:ext cx="2150820" cy="1860712"/>
        </a:xfrm>
        <a:prstGeom prst="hexagon">
          <a:avLst>
            <a:gd name="adj" fmla="val 28570"/>
            <a:gd name="vf" fmla="val 115470"/>
          </a:avLst>
        </a:prstGeom>
        <a:gradFill rotWithShape="0">
          <a:gsLst>
            <a:gs pos="0">
              <a:schemeClr val="accent5">
                <a:hueOff val="-11429256"/>
                <a:satOff val="2100"/>
                <a:lumOff val="-5490"/>
                <a:alphaOff val="0"/>
                <a:shade val="40000"/>
                <a:satMod val="130000"/>
              </a:schemeClr>
            </a:gs>
            <a:gs pos="80000">
              <a:schemeClr val="accent5">
                <a:hueOff val="-11429256"/>
                <a:satOff val="2100"/>
                <a:lumOff val="-5490"/>
                <a:alphaOff val="0"/>
                <a:shade val="93000"/>
                <a:satMod val="130000"/>
              </a:schemeClr>
            </a:gs>
            <a:gs pos="100000">
              <a:schemeClr val="accent5">
                <a:hueOff val="-11429256"/>
                <a:satOff val="2100"/>
                <a:lumOff val="-5490"/>
                <a:alphaOff val="0"/>
                <a:shade val="94000"/>
                <a:satMod val="135000"/>
              </a:schemeClr>
            </a:gs>
          </a:gsLst>
          <a:path path="circle">
            <a:fillToRect l="25000" t="100000" r="100000" b="100000"/>
          </a:path>
        </a:gradFill>
        <a:ln>
          <a:noFill/>
        </a:ln>
        <a:effectLst>
          <a:innerShdw blurRad="63500">
            <a:srgbClr val="000000">
              <a:alpha val="50000"/>
            </a:srgbClr>
          </a:innerShdw>
          <a:outerShdw blurRad="76200" dist="38100" sx="101000" sy="101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latin typeface="+mj-lt"/>
            </a:rPr>
            <a:t>8th Grade: </a:t>
          </a:r>
        </a:p>
        <a:p>
          <a:pPr lvl="0" algn="ctr" defTabSz="533400" rtl="0">
            <a:lnSpc>
              <a:spcPct val="90000"/>
            </a:lnSpc>
            <a:spcBef>
              <a:spcPct val="0"/>
            </a:spcBef>
            <a:spcAft>
              <a:spcPct val="35000"/>
            </a:spcAft>
          </a:pPr>
          <a:r>
            <a:rPr lang="en-US" sz="1200" kern="1200" dirty="0" smtClean="0">
              <a:latin typeface="+mj-lt"/>
            </a:rPr>
            <a:t>"My Course Plan" </a:t>
          </a:r>
          <a:endParaRPr lang="en-US" sz="1200" kern="1200" dirty="0">
            <a:latin typeface="+mj-lt"/>
          </a:endParaRPr>
        </a:p>
        <a:p>
          <a:pPr marL="57150" lvl="1" indent="-57150" algn="ctr" defTabSz="400050" rtl="0">
            <a:lnSpc>
              <a:spcPct val="90000"/>
            </a:lnSpc>
            <a:spcBef>
              <a:spcPct val="0"/>
            </a:spcBef>
            <a:spcAft>
              <a:spcPct val="15000"/>
            </a:spcAft>
            <a:buChar char="••"/>
          </a:pPr>
          <a:r>
            <a:rPr lang="en-US" sz="900" kern="1200" dirty="0" smtClean="0">
              <a:latin typeface="+mj-lt"/>
            </a:rPr>
            <a:t>% of 8th graders who have completed the "My Course Plan" (Individual Graduation Plan).</a:t>
          </a:r>
          <a:endParaRPr lang="en-US" sz="900" kern="1200" dirty="0">
            <a:latin typeface="+mj-lt"/>
          </a:endParaRPr>
        </a:p>
      </dsp:txBody>
      <dsp:txXfrm>
        <a:off x="1837795" y="1450262"/>
        <a:ext cx="1437946" cy="124399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2360A-62EF-4D5E-8182-CF8A56F0B5F3}" type="datetimeFigureOut">
              <a:rPr lang="en-US" smtClean="0"/>
              <a:t>8/14/2013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49C91-D5D7-4444-AEA3-8BBCDD97A51E}" type="slidenum">
              <a:rPr lang="en-US" smtClean="0"/>
              <a:t>‹#›</a:t>
            </a:fld>
            <a:endParaRPr lang="en-US"/>
          </a:p>
        </p:txBody>
      </p:sp>
    </p:spTree>
    <p:extLst>
      <p:ext uri="{BB962C8B-B14F-4D97-AF65-F5344CB8AC3E}">
        <p14:creationId xmlns:p14="http://schemas.microsoft.com/office/powerpoint/2010/main" val="29517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35AC5-40A4-4183-8340-4D6FD4179F7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83495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solidFill>
                  <a:schemeClr val="bg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solidFill>
                  <a:schemeClr val="bg1"/>
                </a:solidFill>
              </a:defRPr>
            </a:lvl1pPr>
          </a:lstStyle>
          <a:p>
            <a:fld id="{C3238032-B9FA-4B1E-8E53-0B0588F85DB4}" type="datetimeFigureOut">
              <a:rPr lang="en-US" smtClean="0">
                <a:solidFill>
                  <a:prstClr val="black"/>
                </a:solidFill>
              </a:rPr>
              <a:pPr/>
              <a:t>8/14/2013</a:t>
            </a:fld>
            <a:endParaRPr lang="en-US">
              <a:solidFill>
                <a:prstClr val="black"/>
              </a:solidFill>
            </a:endParaRPr>
          </a:p>
        </p:txBody>
      </p:sp>
      <p:sp>
        <p:nvSpPr>
          <p:cNvPr id="5" name="Footer Placeholder 4"/>
          <p:cNvSpPr>
            <a:spLocks noGrp="1"/>
          </p:cNvSpPr>
          <p:nvPr>
            <p:ph type="ftr" sz="quarter" idx="11"/>
          </p:nvPr>
        </p:nvSpPr>
        <p:spPr>
          <a:xfrm>
            <a:off x="228600" y="5715000"/>
            <a:ext cx="2667000" cy="228600"/>
          </a:xfrm>
        </p:spPr>
        <p:txBody>
          <a:bodyPr/>
          <a:lstStyle>
            <a:lvl1pPr>
              <a:defRPr>
                <a:solidFill>
                  <a:schemeClr val="bg1"/>
                </a:solidFill>
              </a:defRPr>
            </a:lvl1pPr>
          </a:lstStyle>
          <a:p>
            <a:endParaRPr lang="en-US">
              <a:solidFill>
                <a:prstClr val="black"/>
              </a:soli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solidFill>
                  <a:schemeClr val="bg1"/>
                </a:solidFill>
              </a:defRPr>
            </a:lvl1pPr>
          </a:lstStyle>
          <a:p>
            <a:fld id="{255C0DA0-DD54-41EE-8E6D-A6835292B125}" type="slidenum">
              <a:rPr lang="en-US" smtClean="0">
                <a:solidFill>
                  <a:prstClr val="black"/>
                </a:solidFill>
              </a:rPr>
              <a:pPr/>
              <a:t>‹#›</a:t>
            </a:fld>
            <a:endParaRPr lang="en-US">
              <a:solidFill>
                <a:prstClr val="black"/>
              </a:solidFill>
            </a:endParaRPr>
          </a:p>
        </p:txBody>
      </p:sp>
      <p:sp>
        <p:nvSpPr>
          <p:cNvPr id="9" name="Text Box 10"/>
          <p:cNvSpPr txBox="1">
            <a:spLocks noChangeArrowheads="1"/>
          </p:cNvSpPr>
          <p:nvPr userDrawn="1"/>
        </p:nvSpPr>
        <p:spPr bwMode="auto">
          <a:xfrm>
            <a:off x="419100" y="6547945"/>
            <a:ext cx="8305800" cy="304800"/>
          </a:xfrm>
          <a:prstGeom prst="rect">
            <a:avLst/>
          </a:prstGeom>
          <a:noFill/>
          <a:ln w="9525" algn="in">
            <a:noFill/>
            <a:miter lim="800000"/>
            <a:headEnd/>
            <a:tailEnd/>
          </a:ln>
        </p:spPr>
        <p:txBody>
          <a:bodyPr lIns="36576" tIns="36576" rIns="36576" bIns="36576"/>
          <a:lstStyle/>
          <a:p>
            <a:pPr algn="ctr" eaLnBrk="0" hangingPunct="0"/>
            <a:r>
              <a:rPr lang="en-US" sz="800" b="1" noProof="1">
                <a:solidFill>
                  <a:srgbClr val="000000"/>
                </a:solidFill>
                <a:latin typeface="Corbel"/>
              </a:rPr>
              <a:t>Copyright © </a:t>
            </a:r>
            <a:r>
              <a:rPr lang="en-US" sz="800" b="1" dirty="0">
                <a:solidFill>
                  <a:srgbClr val="000000"/>
                </a:solidFill>
                <a:latin typeface="Corbel"/>
              </a:rPr>
              <a:t>2011 Board of Regents of the University System of Georgia</a:t>
            </a:r>
            <a:r>
              <a:rPr lang="en-US" sz="800" dirty="0">
                <a:solidFill>
                  <a:srgbClr val="000000"/>
                </a:solidFill>
                <a:latin typeface="Corbel"/>
              </a:rPr>
              <a:t>, </a:t>
            </a:r>
            <a:r>
              <a:rPr lang="en-US" sz="800" b="1" dirty="0">
                <a:solidFill>
                  <a:srgbClr val="000000"/>
                </a:solidFill>
                <a:latin typeface="Corbel"/>
              </a:rPr>
              <a:t>Georgia State University, Georgia Career Information Center and its licensors.  All rights reserved.</a:t>
            </a:r>
            <a:endParaRPr lang="en-US" sz="800" dirty="0">
              <a:solidFill>
                <a:prstClr val="white"/>
              </a:solidFill>
              <a:latin typeface="Corbel"/>
            </a:endParaRPr>
          </a:p>
          <a:p>
            <a:pPr eaLnBrk="0" hangingPunct="0"/>
            <a:endParaRPr lang="en-US" sz="800" dirty="0">
              <a:solidFill>
                <a:prstClr val="white"/>
              </a:solidFill>
              <a:latin typeface="Trebuchet MS" pitchFamily="34" charset="0"/>
            </a:endParaRPr>
          </a:p>
          <a:p>
            <a:pPr eaLnBrk="0" hangingPunct="0"/>
            <a:endParaRPr lang="en-US" sz="800" dirty="0">
              <a:solidFill>
                <a:prstClr val="white"/>
              </a:solidFill>
              <a:latin typeface="Trebuchet MS" pitchFamily="34" charset="0"/>
            </a:endParaRPr>
          </a:p>
        </p:txBody>
      </p:sp>
    </p:spTree>
    <p:extLst>
      <p:ext uri="{BB962C8B-B14F-4D97-AF65-F5344CB8AC3E}">
        <p14:creationId xmlns:p14="http://schemas.microsoft.com/office/powerpoint/2010/main" val="3127474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895350" y="274638"/>
            <a:ext cx="7315200" cy="914400"/>
          </a:xfrm>
        </p:spPr>
        <p:txBody>
          <a:bodyPr anchor="ctr" anchorCtr="0"/>
          <a:lstStyle/>
          <a:p>
            <a:r>
              <a:rPr lang="en-US" smtClean="0"/>
              <a:t>Click to edit Master title style</a:t>
            </a:r>
            <a:endParaRPr/>
          </a:p>
        </p:txBody>
      </p:sp>
      <p:sp>
        <p:nvSpPr>
          <p:cNvPr id="3" name="Content Placeholder 2"/>
          <p:cNvSpPr>
            <a:spLocks noGrp="1"/>
          </p:cNvSpPr>
          <p:nvPr>
            <p:ph idx="1"/>
          </p:nvPr>
        </p:nvSpPr>
        <p:spPr>
          <a:xfrm>
            <a:off x="895350" y="1524000"/>
            <a:ext cx="7353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3238032-B9FA-4B1E-8E53-0B0588F85DB4}" type="datetimeFigureOut">
              <a:rPr lang="en-US" smtClean="0">
                <a:solidFill>
                  <a:prstClr val="black"/>
                </a:solidFill>
              </a:rPr>
              <a:pPr/>
              <a:t>8/14/2013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55C0DA0-DD54-41EE-8E6D-A6835292B125}"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38032-B9FA-4B1E-8E53-0B0588F85DB4}" type="datetimeFigureOut">
              <a:rPr lang="en-US" smtClean="0">
                <a:solidFill>
                  <a:prstClr val="black"/>
                </a:solidFill>
              </a:rPr>
              <a:pPr/>
              <a:t>8/14/2013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255C0DA0-DD54-41EE-8E6D-A6835292B125}" type="slidenum">
              <a:rPr lang="en-US" smtClean="0">
                <a:solidFill>
                  <a:prstClr val="black"/>
                </a:solidFill>
              </a:rPr>
              <a:pPr/>
              <a:t>‹#›</a:t>
            </a:fld>
            <a:endParaRPr lang="en-US">
              <a:solidFill>
                <a:prstClr val="black"/>
              </a:solidFill>
            </a:endParaRPr>
          </a:p>
        </p:txBody>
      </p:sp>
      <p:sp>
        <p:nvSpPr>
          <p:cNvPr id="10" name="Text Box 10"/>
          <p:cNvSpPr txBox="1">
            <a:spLocks noChangeArrowheads="1"/>
          </p:cNvSpPr>
          <p:nvPr userDrawn="1"/>
        </p:nvSpPr>
        <p:spPr bwMode="auto">
          <a:xfrm>
            <a:off x="419100" y="6547945"/>
            <a:ext cx="8305800" cy="304800"/>
          </a:xfrm>
          <a:prstGeom prst="rect">
            <a:avLst/>
          </a:prstGeom>
          <a:noFill/>
          <a:ln w="9525" algn="in">
            <a:noFill/>
            <a:miter lim="800000"/>
            <a:headEnd/>
            <a:tailEnd/>
          </a:ln>
        </p:spPr>
        <p:txBody>
          <a:bodyPr lIns="36576" tIns="36576" rIns="36576" bIns="36576"/>
          <a:lstStyle/>
          <a:p>
            <a:pPr algn="ctr" eaLnBrk="0" hangingPunct="0"/>
            <a:r>
              <a:rPr lang="en-US" sz="800" b="1" noProof="1">
                <a:solidFill>
                  <a:srgbClr val="000000"/>
                </a:solidFill>
                <a:latin typeface="Corbel"/>
              </a:rPr>
              <a:t>Copyright © </a:t>
            </a:r>
            <a:r>
              <a:rPr lang="en-US" sz="800" b="1" dirty="0">
                <a:solidFill>
                  <a:srgbClr val="000000"/>
                </a:solidFill>
                <a:latin typeface="Corbel"/>
              </a:rPr>
              <a:t>2011 Board of Regents of the University System of Georgia</a:t>
            </a:r>
            <a:r>
              <a:rPr lang="en-US" sz="800" dirty="0">
                <a:solidFill>
                  <a:srgbClr val="000000"/>
                </a:solidFill>
                <a:latin typeface="Corbel"/>
              </a:rPr>
              <a:t>, </a:t>
            </a:r>
            <a:r>
              <a:rPr lang="en-US" sz="800" b="1" dirty="0">
                <a:solidFill>
                  <a:srgbClr val="000000"/>
                </a:solidFill>
                <a:latin typeface="Corbel"/>
              </a:rPr>
              <a:t>Georgia State University, Georgia Career Information Center and its licensors.  All rights reserved.</a:t>
            </a:r>
            <a:endParaRPr lang="en-US" sz="800" dirty="0">
              <a:solidFill>
                <a:prstClr val="white"/>
              </a:solidFill>
              <a:latin typeface="Corbel"/>
            </a:endParaRPr>
          </a:p>
          <a:p>
            <a:pPr eaLnBrk="0" hangingPunct="0"/>
            <a:endParaRPr lang="en-US" sz="800" dirty="0">
              <a:solidFill>
                <a:prstClr val="white"/>
              </a:solidFill>
              <a:latin typeface="Trebuchet MS" pitchFamily="34" charset="0"/>
            </a:endParaRPr>
          </a:p>
          <a:p>
            <a:pPr eaLnBrk="0" hangingPunct="0"/>
            <a:endParaRPr lang="en-US" sz="800" dirty="0">
              <a:solidFill>
                <a:prstClr val="white"/>
              </a:solidFill>
              <a:latin typeface="Trebuchet MS"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238032-B9FA-4B1E-8E53-0B0588F85DB4}" type="datetimeFigureOut">
              <a:rPr lang="en-US" smtClean="0">
                <a:solidFill>
                  <a:prstClr val="black"/>
                </a:solidFill>
              </a:rPr>
              <a:pPr/>
              <a:t>8/14/2013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255C0DA0-DD54-41EE-8E6D-A6835292B125}" type="slidenum">
              <a:rPr lang="en-US" smtClean="0">
                <a:solidFill>
                  <a:prstClr val="black"/>
                </a:solidFill>
              </a:rPr>
              <a:pPr/>
              <a:t>‹#›</a:t>
            </a:fld>
            <a:endParaRPr lang="en-US">
              <a:solidFill>
                <a:prstClr val="black"/>
              </a:solidFill>
            </a:endParaRPr>
          </a:p>
        </p:txBody>
      </p:sp>
      <p:sp>
        <p:nvSpPr>
          <p:cNvPr id="7" name="Content Placeholder 6"/>
          <p:cNvSpPr>
            <a:spLocks noGrp="1"/>
          </p:cNvSpPr>
          <p:nvPr>
            <p:ph sz="quarter" idx="13"/>
          </p:nvPr>
        </p:nvSpPr>
        <p:spPr>
          <a:xfrm>
            <a:off x="533400" y="685800"/>
            <a:ext cx="8153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032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solidFill>
                  <a:schemeClr val="bg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solidFill>
                  <a:schemeClr val="bg1"/>
                </a:solidFill>
              </a:defRPr>
            </a:lvl1pPr>
          </a:lstStyle>
          <a:p>
            <a:fld id="{C3238032-B9FA-4B1E-8E53-0B0588F85DB4}" type="datetimeFigureOut">
              <a:rPr lang="en-US" smtClean="0">
                <a:solidFill>
                  <a:prstClr val="black"/>
                </a:solidFill>
              </a:rPr>
              <a:pPr/>
              <a:t>8/14/2013</a:t>
            </a:fld>
            <a:endParaRPr lang="en-US">
              <a:solidFill>
                <a:prstClr val="black"/>
              </a:solidFill>
            </a:endParaRPr>
          </a:p>
        </p:txBody>
      </p:sp>
      <p:sp>
        <p:nvSpPr>
          <p:cNvPr id="5" name="Footer Placeholder 4"/>
          <p:cNvSpPr>
            <a:spLocks noGrp="1"/>
          </p:cNvSpPr>
          <p:nvPr>
            <p:ph type="ftr" sz="quarter" idx="11"/>
          </p:nvPr>
        </p:nvSpPr>
        <p:spPr>
          <a:xfrm>
            <a:off x="228600" y="5715000"/>
            <a:ext cx="2667000" cy="228600"/>
          </a:xfrm>
        </p:spPr>
        <p:txBody>
          <a:bodyPr/>
          <a:lstStyle>
            <a:lvl1pPr>
              <a:defRPr>
                <a:solidFill>
                  <a:schemeClr val="bg1"/>
                </a:solidFill>
              </a:defRPr>
            </a:lvl1pPr>
          </a:lstStyle>
          <a:p>
            <a:endParaRPr lang="en-US">
              <a:solidFill>
                <a:prstClr val="black"/>
              </a:soli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solidFill>
                  <a:schemeClr val="bg1"/>
                </a:solidFill>
              </a:defRPr>
            </a:lvl1pPr>
          </a:lstStyle>
          <a:p>
            <a:fld id="{255C0DA0-DD54-41EE-8E6D-A6835292B125}" type="slidenum">
              <a:rPr lang="en-US" smtClean="0">
                <a:solidFill>
                  <a:prstClr val="black"/>
                </a:solidFill>
              </a:rPr>
              <a:pPr/>
              <a:t>‹#›</a:t>
            </a:fld>
            <a:endParaRPr lang="en-US">
              <a:solidFill>
                <a:prstClr val="black"/>
              </a:solidFill>
            </a:endParaRPr>
          </a:p>
        </p:txBody>
      </p:sp>
      <p:sp>
        <p:nvSpPr>
          <p:cNvPr id="9" name="Text Box 10"/>
          <p:cNvSpPr txBox="1">
            <a:spLocks noChangeArrowheads="1"/>
          </p:cNvSpPr>
          <p:nvPr userDrawn="1"/>
        </p:nvSpPr>
        <p:spPr bwMode="auto">
          <a:xfrm>
            <a:off x="419100" y="6547945"/>
            <a:ext cx="8305800" cy="304800"/>
          </a:xfrm>
          <a:prstGeom prst="rect">
            <a:avLst/>
          </a:prstGeom>
          <a:noFill/>
          <a:ln w="9525" algn="in">
            <a:noFill/>
            <a:miter lim="800000"/>
            <a:headEnd/>
            <a:tailEnd/>
          </a:ln>
        </p:spPr>
        <p:txBody>
          <a:bodyPr lIns="36576" tIns="36576" rIns="36576" bIns="36576"/>
          <a:lstStyle/>
          <a:p>
            <a:pPr algn="ctr" eaLnBrk="0" hangingPunct="0"/>
            <a:r>
              <a:rPr lang="en-US" sz="800" b="1" noProof="1">
                <a:solidFill>
                  <a:srgbClr val="000000"/>
                </a:solidFill>
              </a:rPr>
              <a:t>Copyright 2012, Georgia Career Information Center, Division of Student Affairs, Georgia State University. All rights reserved.</a:t>
            </a:r>
            <a:endParaRPr lang="en-US" sz="800" dirty="0">
              <a:solidFill>
                <a:prstClr val="white"/>
              </a:solidFill>
              <a:latin typeface="Trebuchet MS" pitchFamily="34" charset="0"/>
            </a:endParaRPr>
          </a:p>
          <a:p>
            <a:pPr eaLnBrk="0" hangingPunct="0"/>
            <a:endParaRPr lang="en-US" sz="800" dirty="0">
              <a:solidFill>
                <a:prstClr val="white"/>
              </a:solidFill>
              <a:latin typeface="Trebuchet MS"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7"/>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solidFill>
                  <a:schemeClr val="bg1"/>
                </a:solidFill>
                <a:latin typeface="+mn-lt"/>
                <a:ea typeface="+mj-ea"/>
                <a:cs typeface="+mj-cs"/>
              </a:defRPr>
            </a:lvl1pPr>
          </a:lstStyle>
          <a:p>
            <a:fld id="{C3238032-B9FA-4B1E-8E53-0B0588F85DB4}" type="datetimeFigureOut">
              <a:rPr lang="en-US" smtClean="0">
                <a:solidFill>
                  <a:prstClr val="black"/>
                </a:solidFill>
              </a:rPr>
              <a:pPr/>
              <a:t>8/14/2013</a:t>
            </a:fld>
            <a:endParaRPr lang="en-US">
              <a:solidFill>
                <a:prstClr val="black"/>
              </a:soli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solidFill>
                  <a:schemeClr val="bg1"/>
                </a:solidFill>
                <a:latin typeface="+mn-lt"/>
                <a:ea typeface="+mj-ea"/>
                <a:cs typeface="+mj-cs"/>
              </a:defRPr>
            </a:lvl1pPr>
          </a:lstStyle>
          <a:p>
            <a:endParaRPr lang="en-US">
              <a:solidFill>
                <a:prstClr val="black"/>
              </a:soli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solidFill>
                  <a:schemeClr val="bg1"/>
                </a:solidFill>
                <a:latin typeface="+mn-lt"/>
                <a:ea typeface="+mj-ea"/>
                <a:cs typeface="+mj-cs"/>
              </a:defRPr>
            </a:lvl1pPr>
          </a:lstStyle>
          <a:p>
            <a:fld id="{255C0DA0-DD54-41EE-8E6D-A6835292B125}" type="slidenum">
              <a:rPr lang="en-US" smtClean="0">
                <a:solidFill>
                  <a:prstClr val="black"/>
                </a:solidFill>
              </a:rPr>
              <a:pPr/>
              <a:t>‹#›</a:t>
            </a:fld>
            <a:endParaRPr lang="en-US">
              <a:solidFill>
                <a:prstClr val="black"/>
              </a:solidFill>
            </a:endParaRPr>
          </a:p>
        </p:txBody>
      </p:sp>
      <p:sp>
        <p:nvSpPr>
          <p:cNvPr id="8" name="Text Box 10"/>
          <p:cNvSpPr txBox="1">
            <a:spLocks noChangeArrowheads="1"/>
          </p:cNvSpPr>
          <p:nvPr userDrawn="1"/>
        </p:nvSpPr>
        <p:spPr bwMode="auto">
          <a:xfrm>
            <a:off x="419100" y="6547945"/>
            <a:ext cx="8305800" cy="304800"/>
          </a:xfrm>
          <a:prstGeom prst="rect">
            <a:avLst/>
          </a:prstGeom>
          <a:noFill/>
          <a:ln w="9525" algn="in">
            <a:noFill/>
            <a:miter lim="800000"/>
            <a:headEnd/>
            <a:tailEnd/>
          </a:ln>
        </p:spPr>
        <p:txBody>
          <a:bodyPr lIns="36576" tIns="36576" rIns="36576" bIns="36576"/>
          <a:lstStyle/>
          <a:p>
            <a:pPr algn="ctr" eaLnBrk="0" hangingPunct="0"/>
            <a:r>
              <a:rPr lang="en-US" sz="800" b="1" noProof="1">
                <a:solidFill>
                  <a:srgbClr val="000000"/>
                </a:solidFill>
                <a:latin typeface="Corbel"/>
              </a:rPr>
              <a:t>Copyright © </a:t>
            </a:r>
            <a:r>
              <a:rPr lang="en-US" sz="800" b="1" dirty="0">
                <a:solidFill>
                  <a:srgbClr val="000000"/>
                </a:solidFill>
                <a:latin typeface="Corbel"/>
              </a:rPr>
              <a:t>2011 Board of Regents of the University System of Georgia</a:t>
            </a:r>
            <a:r>
              <a:rPr lang="en-US" sz="800" dirty="0">
                <a:solidFill>
                  <a:srgbClr val="000000"/>
                </a:solidFill>
                <a:latin typeface="Corbel"/>
              </a:rPr>
              <a:t>, </a:t>
            </a:r>
            <a:r>
              <a:rPr lang="en-US" sz="800" b="1" dirty="0">
                <a:solidFill>
                  <a:srgbClr val="000000"/>
                </a:solidFill>
                <a:latin typeface="Corbel"/>
              </a:rPr>
              <a:t>Georgia State University, Georgia Career Information Center and its licensors.  All rights reserved.</a:t>
            </a:r>
            <a:endParaRPr lang="en-US" sz="800" dirty="0">
              <a:solidFill>
                <a:prstClr val="white"/>
              </a:solidFill>
              <a:latin typeface="Corbel"/>
            </a:endParaRPr>
          </a:p>
          <a:p>
            <a:pPr eaLnBrk="0" hangingPunct="0"/>
            <a:endParaRPr lang="en-US" sz="800" dirty="0">
              <a:solidFill>
                <a:prstClr val="white"/>
              </a:solidFill>
              <a:latin typeface="Trebuchet MS" pitchFamily="34" charset="0"/>
            </a:endParaRPr>
          </a:p>
          <a:p>
            <a:pPr eaLnBrk="0" hangingPunct="0"/>
            <a:endParaRPr lang="en-US" sz="800" dirty="0">
              <a:solidFill>
                <a:prstClr val="white"/>
              </a:solidFill>
              <a:latin typeface="Trebuchet MS" pitchFamily="34" charset="0"/>
            </a:endParaRPr>
          </a:p>
        </p:txBody>
      </p:sp>
    </p:spTree>
    <p:extLst>
      <p:ext uri="{BB962C8B-B14F-4D97-AF65-F5344CB8AC3E}">
        <p14:creationId xmlns:p14="http://schemas.microsoft.com/office/powerpoint/2010/main" val="7417638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iming>
    <p:tnLst>
      <p:par>
        <p:cTn id="1" dur="indefinite" restart="never" nodeType="tmRoot"/>
      </p:par>
    </p:tnLst>
  </p:timing>
  <p:txStyles>
    <p:titleStyle>
      <a:lvl1pPr algn="ctr" defTabSz="914400" rtl="0" eaLnBrk="1" latinLnBrk="0" hangingPunct="1">
        <a:spcBef>
          <a:spcPct val="0"/>
        </a:spcBef>
        <a:buNone/>
        <a:defRPr sz="4400" kern="1200" spc="0" baseline="0">
          <a:solidFill>
            <a:schemeClr val="bg1"/>
          </a:solidFill>
          <a:latin typeface="+mj-lt"/>
          <a:ea typeface="+mj-ea"/>
          <a:cs typeface="+mj-cs"/>
        </a:defRPr>
      </a:lvl1pPr>
    </p:titleStyle>
    <p:bodyStyle>
      <a:lvl1pPr marL="342900" indent="-342900" algn="l" defTabSz="914400" rtl="0" eaLnBrk="1" latinLnBrk="0" hangingPunct="1">
        <a:spcBef>
          <a:spcPts val="1500"/>
        </a:spcBef>
        <a:buFontTx/>
        <a:buBlip>
          <a:blip r:embed="rId8"/>
        </a:buBlip>
        <a:defRPr sz="2000" kern="1200">
          <a:solidFill>
            <a:schemeClr val="bg1"/>
          </a:solidFill>
          <a:latin typeface="+mn-lt"/>
          <a:ea typeface="+mn-ea"/>
          <a:cs typeface="+mn-cs"/>
        </a:defRPr>
      </a:lvl1pPr>
      <a:lvl2pPr marL="742950" indent="-285750" algn="l" defTabSz="914400" rtl="0" eaLnBrk="1" latinLnBrk="0" hangingPunct="1">
        <a:spcBef>
          <a:spcPts val="1500"/>
        </a:spcBef>
        <a:buFontTx/>
        <a:buBlip>
          <a:blip r:embed="rId9"/>
        </a:buBlip>
        <a:defRPr sz="1600" kern="1200">
          <a:solidFill>
            <a:schemeClr val="bg1"/>
          </a:solidFill>
          <a:latin typeface="+mn-lt"/>
          <a:ea typeface="+mn-ea"/>
          <a:cs typeface="+mn-cs"/>
        </a:defRPr>
      </a:lvl2pPr>
      <a:lvl3pPr marL="1143000" indent="-228600" algn="l" defTabSz="914400" rtl="0" eaLnBrk="1" latinLnBrk="0" hangingPunct="1">
        <a:spcBef>
          <a:spcPts val="1500"/>
        </a:spcBef>
        <a:buFontTx/>
        <a:buBlip>
          <a:blip r:embed="rId8"/>
        </a:buBlip>
        <a:defRPr sz="1600" kern="1200">
          <a:solidFill>
            <a:schemeClr val="bg1"/>
          </a:solidFill>
          <a:latin typeface="+mn-lt"/>
          <a:ea typeface="+mn-ea"/>
          <a:cs typeface="+mn-cs"/>
        </a:defRPr>
      </a:lvl3pPr>
      <a:lvl4pPr marL="1600200" indent="-228600" algn="l" defTabSz="914400" rtl="0" eaLnBrk="1" latinLnBrk="0" hangingPunct="1">
        <a:spcBef>
          <a:spcPts val="1500"/>
        </a:spcBef>
        <a:buFontTx/>
        <a:buBlip>
          <a:blip r:embed="rId9"/>
        </a:buBlip>
        <a:defRPr sz="1600" kern="1200">
          <a:solidFill>
            <a:schemeClr val="bg1"/>
          </a:solidFill>
          <a:latin typeface="+mn-lt"/>
          <a:ea typeface="+mn-ea"/>
          <a:cs typeface="+mn-cs"/>
        </a:defRPr>
      </a:lvl4pPr>
      <a:lvl5pPr marL="2057400" indent="-228600" algn="l" defTabSz="914400" rtl="0" eaLnBrk="1" latinLnBrk="0" hangingPunct="1">
        <a:spcBef>
          <a:spcPts val="1500"/>
        </a:spcBef>
        <a:buFontTx/>
        <a:buBlip>
          <a:blip r:embed="rId8"/>
        </a:buBlip>
        <a:defRPr sz="1600" kern="1200">
          <a:solidFill>
            <a:schemeClr val="bg1"/>
          </a:solidFill>
          <a:latin typeface="+mn-lt"/>
          <a:ea typeface="+mn-ea"/>
          <a:cs typeface="+mn-cs"/>
        </a:defRPr>
      </a:lvl5pPr>
      <a:lvl6pPr marL="2514600" indent="-228600" algn="l" defTabSz="914400" rtl="0" eaLnBrk="1" latinLnBrk="0" hangingPunct="1">
        <a:spcBef>
          <a:spcPts val="1500"/>
        </a:spcBef>
        <a:buFontTx/>
        <a:buBlip>
          <a:blip r:embed="rId8"/>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8"/>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8"/>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8"/>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3"/>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solidFill>
                  <a:schemeClr val="bg1"/>
                </a:solidFill>
                <a:latin typeface="+mn-lt"/>
                <a:ea typeface="+mj-ea"/>
                <a:cs typeface="+mj-cs"/>
              </a:defRPr>
            </a:lvl1pPr>
          </a:lstStyle>
          <a:p>
            <a:fld id="{C3238032-B9FA-4B1E-8E53-0B0588F85DB4}" type="datetimeFigureOut">
              <a:rPr lang="en-US" smtClean="0">
                <a:solidFill>
                  <a:prstClr val="black"/>
                </a:solidFill>
              </a:rPr>
              <a:pPr/>
              <a:t>8/14/2013</a:t>
            </a:fld>
            <a:endParaRPr lang="en-US">
              <a:solidFill>
                <a:prstClr val="black"/>
              </a:soli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solidFill>
                  <a:schemeClr val="bg1"/>
                </a:solidFill>
                <a:latin typeface="+mn-lt"/>
                <a:ea typeface="+mj-ea"/>
                <a:cs typeface="+mj-cs"/>
              </a:defRPr>
            </a:lvl1pPr>
          </a:lstStyle>
          <a:p>
            <a:endParaRPr lang="en-US">
              <a:solidFill>
                <a:prstClr val="black"/>
              </a:soli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solidFill>
                  <a:schemeClr val="bg1"/>
                </a:solidFill>
                <a:latin typeface="+mn-lt"/>
                <a:ea typeface="+mj-ea"/>
                <a:cs typeface="+mj-cs"/>
              </a:defRPr>
            </a:lvl1pPr>
          </a:lstStyle>
          <a:p>
            <a:fld id="{255C0DA0-DD54-41EE-8E6D-A6835292B125}" type="slidenum">
              <a:rPr lang="en-US" smtClean="0">
                <a:solidFill>
                  <a:prstClr val="black"/>
                </a:solidFill>
              </a:rPr>
              <a:pPr/>
              <a:t>‹#›</a:t>
            </a:fld>
            <a:endParaRPr lang="en-US">
              <a:solidFill>
                <a:prstClr val="black"/>
              </a:solidFill>
            </a:endParaRPr>
          </a:p>
        </p:txBody>
      </p:sp>
      <p:sp>
        <p:nvSpPr>
          <p:cNvPr id="8" name="Text Box 10"/>
          <p:cNvSpPr txBox="1">
            <a:spLocks noChangeArrowheads="1"/>
          </p:cNvSpPr>
          <p:nvPr userDrawn="1"/>
        </p:nvSpPr>
        <p:spPr bwMode="auto">
          <a:xfrm>
            <a:off x="419100" y="6547945"/>
            <a:ext cx="8305800" cy="304800"/>
          </a:xfrm>
          <a:prstGeom prst="rect">
            <a:avLst/>
          </a:prstGeom>
          <a:noFill/>
          <a:ln w="9525" algn="in">
            <a:noFill/>
            <a:miter lim="800000"/>
            <a:headEnd/>
            <a:tailEnd/>
          </a:ln>
        </p:spPr>
        <p:txBody>
          <a:bodyPr lIns="36576" tIns="36576" rIns="36576" bIns="36576"/>
          <a:lstStyle/>
          <a:p>
            <a:pPr algn="ctr" eaLnBrk="0" hangingPunct="0"/>
            <a:r>
              <a:rPr lang="en-US" sz="800" b="1" noProof="1">
                <a:solidFill>
                  <a:srgbClr val="000000"/>
                </a:solidFill>
                <a:latin typeface="Corbel"/>
              </a:rPr>
              <a:t>Copyright 2012, Georgia Career Information Center, Division of Student Affairs, Georgia State University. All rights reserved.</a:t>
            </a:r>
            <a:endParaRPr lang="en-US" sz="800" dirty="0">
              <a:solidFill>
                <a:prstClr val="white"/>
              </a:solidFill>
              <a:latin typeface="Trebuchet MS" pitchFamily="34" charset="0"/>
            </a:endParaRPr>
          </a:p>
        </p:txBody>
      </p:sp>
    </p:spTree>
    <p:extLst>
      <p:ext uri="{BB962C8B-B14F-4D97-AF65-F5344CB8AC3E}">
        <p14:creationId xmlns:p14="http://schemas.microsoft.com/office/powerpoint/2010/main" val="1476469441"/>
      </p:ext>
    </p:extLst>
  </p:cSld>
  <p:clrMap bg1="dk1" tx1="lt1" bg2="dk2" tx2="lt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spc="0" baseline="0">
          <a:solidFill>
            <a:schemeClr val="bg1"/>
          </a:solidFill>
          <a:latin typeface="+mj-lt"/>
          <a:ea typeface="+mj-ea"/>
          <a:cs typeface="+mj-cs"/>
        </a:defRPr>
      </a:lvl1pPr>
    </p:titleStyle>
    <p:bodyStyle>
      <a:lvl1pPr marL="342900" indent="-342900" algn="l" defTabSz="914400" rtl="0" eaLnBrk="1" latinLnBrk="0" hangingPunct="1">
        <a:spcBef>
          <a:spcPts val="1500"/>
        </a:spcBef>
        <a:buFontTx/>
        <a:buBlip>
          <a:blip r:embed="rId4"/>
        </a:buBlip>
        <a:defRPr sz="2000" kern="1200">
          <a:solidFill>
            <a:schemeClr val="bg1"/>
          </a:solidFill>
          <a:latin typeface="+mn-lt"/>
          <a:ea typeface="+mn-ea"/>
          <a:cs typeface="+mn-cs"/>
        </a:defRPr>
      </a:lvl1pPr>
      <a:lvl2pPr marL="742950" indent="-285750" algn="l" defTabSz="914400" rtl="0" eaLnBrk="1" latinLnBrk="0" hangingPunct="1">
        <a:spcBef>
          <a:spcPts val="1500"/>
        </a:spcBef>
        <a:buFontTx/>
        <a:buBlip>
          <a:blip r:embed="rId5"/>
        </a:buBlip>
        <a:defRPr sz="1600" kern="1200">
          <a:solidFill>
            <a:schemeClr val="bg1"/>
          </a:solidFill>
          <a:latin typeface="+mn-lt"/>
          <a:ea typeface="+mn-ea"/>
          <a:cs typeface="+mn-cs"/>
        </a:defRPr>
      </a:lvl2pPr>
      <a:lvl3pPr marL="1143000" indent="-228600" algn="l" defTabSz="914400" rtl="0" eaLnBrk="1" latinLnBrk="0" hangingPunct="1">
        <a:spcBef>
          <a:spcPts val="1500"/>
        </a:spcBef>
        <a:buFontTx/>
        <a:buBlip>
          <a:blip r:embed="rId4"/>
        </a:buBlip>
        <a:defRPr sz="1600" kern="1200">
          <a:solidFill>
            <a:schemeClr val="bg1"/>
          </a:solidFill>
          <a:latin typeface="+mn-lt"/>
          <a:ea typeface="+mn-ea"/>
          <a:cs typeface="+mn-cs"/>
        </a:defRPr>
      </a:lvl3pPr>
      <a:lvl4pPr marL="1600200" indent="-228600" algn="l" defTabSz="914400" rtl="0" eaLnBrk="1" latinLnBrk="0" hangingPunct="1">
        <a:spcBef>
          <a:spcPts val="1500"/>
        </a:spcBef>
        <a:buFontTx/>
        <a:buBlip>
          <a:blip r:embed="rId5"/>
        </a:buBlip>
        <a:defRPr sz="1600" kern="1200">
          <a:solidFill>
            <a:schemeClr val="bg1"/>
          </a:solidFill>
          <a:latin typeface="+mn-lt"/>
          <a:ea typeface="+mn-ea"/>
          <a:cs typeface="+mn-cs"/>
        </a:defRPr>
      </a:lvl4pPr>
      <a:lvl5pPr marL="2057400" indent="-228600" algn="l" defTabSz="914400" rtl="0" eaLnBrk="1" latinLnBrk="0" hangingPunct="1">
        <a:spcBef>
          <a:spcPts val="1500"/>
        </a:spcBef>
        <a:buFontTx/>
        <a:buBlip>
          <a:blip r:embed="rId4"/>
        </a:buBlip>
        <a:defRPr sz="1600" kern="1200">
          <a:solidFill>
            <a:schemeClr val="bg1"/>
          </a:solidFill>
          <a:latin typeface="+mn-lt"/>
          <a:ea typeface="+mn-ea"/>
          <a:cs typeface="+mn-cs"/>
        </a:defRPr>
      </a:lvl5pPr>
      <a:lvl6pPr marL="2514600" indent="-228600" algn="l" defTabSz="914400" rtl="0" eaLnBrk="1" latinLnBrk="0" hangingPunct="1">
        <a:spcBef>
          <a:spcPts val="1500"/>
        </a:spcBef>
        <a:buFontTx/>
        <a:buBlip>
          <a:blip r:embed="rId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1219200"/>
            <a:ext cx="9144000" cy="3657600"/>
          </a:xfrm>
          <a:prstGeom prst="rect">
            <a:avLst/>
          </a:prstGeom>
          <a:effectLst>
            <a:glow rad="101600">
              <a:srgbClr val="9DB15B">
                <a:alpha val="40000"/>
              </a:srgbClr>
            </a:glow>
            <a:innerShdw blurRad="63500" dist="50800" dir="16200000">
              <a:prstClr val="black">
                <a:alpha val="50000"/>
              </a:prstClr>
            </a:innerShdw>
          </a:effectLst>
        </p:spPr>
      </p:pic>
      <p:sp>
        <p:nvSpPr>
          <p:cNvPr id="6" name="Title 5"/>
          <p:cNvSpPr>
            <a:spLocks noGrp="1"/>
          </p:cNvSpPr>
          <p:nvPr>
            <p:ph type="ctrTitle"/>
          </p:nvPr>
        </p:nvSpPr>
        <p:spPr>
          <a:xfrm>
            <a:off x="685800" y="5181600"/>
            <a:ext cx="7772400" cy="838200"/>
          </a:xfrm>
        </p:spPr>
        <p:txBody>
          <a:bodyPr anchor="ctr" anchorCtr="0">
            <a:normAutofit/>
          </a:bodyPr>
          <a:lstStyle/>
          <a:p>
            <a:pPr algn="ctr"/>
            <a:r>
              <a:rPr lang="en-US" sz="2400" i="1" dirty="0" smtClean="0">
                <a:solidFill>
                  <a:schemeClr val="bg1"/>
                </a:solidFill>
              </a:rPr>
              <a:t>Georgia’s BRIDGE Act</a:t>
            </a:r>
            <a:endParaRPr lang="en-US" sz="2400" i="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760" y="3688080"/>
            <a:ext cx="792480" cy="1188720"/>
          </a:xfrm>
          <a:prstGeom prst="rect">
            <a:avLst/>
          </a:prstGeom>
        </p:spPr>
      </p:pic>
    </p:spTree>
    <p:extLst>
      <p:ext uri="{BB962C8B-B14F-4D97-AF65-F5344CB8AC3E}">
        <p14:creationId xmlns:p14="http://schemas.microsoft.com/office/powerpoint/2010/main" val="373101678"/>
      </p:ext>
    </p:extLst>
  </p:cSld>
  <p:clrMapOvr>
    <a:masterClrMapping/>
  </p:clrMapOvr>
  <mc:AlternateContent xmlns:mc="http://schemas.openxmlformats.org/markup-compatibility/2006" xmlns:p14="http://schemas.microsoft.com/office/powerpoint/2010/main">
    <mc:Choice Requires="p14">
      <p:transition spd="slow" p14:dur="2000" advClick="0" advTm="3000">
        <p:wipe/>
      </p:transition>
    </mc:Choice>
    <mc:Fallback xmlns="">
      <p:transition spd="slow" advClick="0" advTm="300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BRIDGE Act Resources</a:t>
            </a:r>
            <a:endParaRPr lang="en-US" dirty="0"/>
          </a:p>
        </p:txBody>
      </p:sp>
      <p:sp>
        <p:nvSpPr>
          <p:cNvPr id="6" name="Content Placeholder 5"/>
          <p:cNvSpPr>
            <a:spLocks noGrp="1"/>
          </p:cNvSpPr>
          <p:nvPr>
            <p:ph idx="1"/>
          </p:nvPr>
        </p:nvSpPr>
        <p:spPr>
          <a:xfrm>
            <a:off x="152400" y="1219200"/>
            <a:ext cx="8839200" cy="5334000"/>
          </a:xfrm>
        </p:spPr>
        <p:txBody>
          <a:bodyPr>
            <a:normAutofit/>
          </a:bodyPr>
          <a:lstStyle/>
          <a:p>
            <a:pPr lvl="0"/>
            <a:r>
              <a:rPr lang="en-US" dirty="0">
                <a:latin typeface="+mj-lt"/>
              </a:rPr>
              <a:t>Using GCIS and GCIS Junior for the BRIDGE Act</a:t>
            </a:r>
          </a:p>
          <a:p>
            <a:pPr lvl="1"/>
            <a:r>
              <a:rPr lang="en-US" dirty="0">
                <a:latin typeface="+mj-lt"/>
              </a:rPr>
              <a:t>http://</a:t>
            </a:r>
            <a:r>
              <a:rPr lang="en-US" dirty="0" err="1">
                <a:latin typeface="+mj-lt"/>
              </a:rPr>
              <a:t>www.gcic.peachnet.edu</a:t>
            </a:r>
            <a:r>
              <a:rPr lang="en-US" dirty="0">
                <a:latin typeface="+mj-lt"/>
              </a:rPr>
              <a:t>/Content/</a:t>
            </a:r>
            <a:r>
              <a:rPr lang="en-US" dirty="0" err="1">
                <a:latin typeface="+mj-lt"/>
              </a:rPr>
              <a:t>HelpYourself</a:t>
            </a:r>
            <a:r>
              <a:rPr lang="en-US" dirty="0">
                <a:latin typeface="+mj-lt"/>
              </a:rPr>
              <a:t>/</a:t>
            </a:r>
            <a:r>
              <a:rPr lang="en-US" dirty="0" err="1">
                <a:latin typeface="+mj-lt"/>
              </a:rPr>
              <a:t>BridgeAct.aspx</a:t>
            </a:r>
            <a:endParaRPr lang="en-US" dirty="0">
              <a:latin typeface="+mj-lt"/>
            </a:endParaRPr>
          </a:p>
          <a:p>
            <a:pPr lvl="0"/>
            <a:r>
              <a:rPr lang="en-US" dirty="0">
                <a:latin typeface="+mj-lt"/>
              </a:rPr>
              <a:t>House Bill 400: Building Resourceful Individuals to Develop Georgia's Economy Act (BRIDGE Act)</a:t>
            </a:r>
          </a:p>
          <a:p>
            <a:pPr lvl="1"/>
            <a:r>
              <a:rPr lang="en-US" dirty="0">
                <a:latin typeface="+mj-lt"/>
              </a:rPr>
              <a:t>http://</a:t>
            </a:r>
            <a:r>
              <a:rPr lang="en-US" dirty="0" err="1">
                <a:latin typeface="+mj-lt"/>
              </a:rPr>
              <a:t>www.legis.state.ga.us</a:t>
            </a:r>
            <a:r>
              <a:rPr lang="en-US" dirty="0">
                <a:latin typeface="+mj-lt"/>
              </a:rPr>
              <a:t>/</a:t>
            </a:r>
            <a:r>
              <a:rPr lang="en-US" dirty="0" err="1">
                <a:latin typeface="+mj-lt"/>
              </a:rPr>
              <a:t>legis</a:t>
            </a:r>
            <a:r>
              <a:rPr lang="en-US" dirty="0">
                <a:latin typeface="+mj-lt"/>
              </a:rPr>
              <a:t>/2009_10/versions/</a:t>
            </a:r>
            <a:r>
              <a:rPr lang="en-US" dirty="0" err="1">
                <a:latin typeface="+mj-lt"/>
              </a:rPr>
              <a:t>hb400_HB_400_AP_12.htm</a:t>
            </a:r>
            <a:endParaRPr lang="en-US" dirty="0">
              <a:latin typeface="+mj-lt"/>
            </a:endParaRPr>
          </a:p>
          <a:p>
            <a:pPr lvl="0"/>
            <a:r>
              <a:rPr lang="en-US" dirty="0">
                <a:latin typeface="+mj-lt"/>
              </a:rPr>
              <a:t>GCIS-GCIS Junior Advisement Checklist</a:t>
            </a:r>
          </a:p>
          <a:p>
            <a:pPr lvl="1"/>
            <a:r>
              <a:rPr lang="en-US" dirty="0" smtClean="0">
                <a:latin typeface="+mj-lt"/>
              </a:rPr>
              <a:t>http://</a:t>
            </a:r>
            <a:r>
              <a:rPr lang="en-US" dirty="0" err="1" smtClean="0">
                <a:latin typeface="+mj-lt"/>
              </a:rPr>
              <a:t>www.gcic.peachnet.edu</a:t>
            </a:r>
            <a:r>
              <a:rPr lang="en-US" dirty="0" smtClean="0">
                <a:latin typeface="+mj-lt"/>
              </a:rPr>
              <a:t>/Content/</a:t>
            </a:r>
            <a:r>
              <a:rPr lang="en-US" dirty="0" err="1" smtClean="0">
                <a:latin typeface="+mj-lt"/>
              </a:rPr>
              <a:t>HelpYourself</a:t>
            </a:r>
            <a:r>
              <a:rPr lang="en-US" dirty="0" smtClean="0">
                <a:latin typeface="+mj-lt"/>
              </a:rPr>
              <a:t>/Document/</a:t>
            </a:r>
            <a:r>
              <a:rPr lang="en-US" dirty="0" err="1" smtClean="0">
                <a:latin typeface="+mj-lt"/>
              </a:rPr>
              <a:t>ADVISEMENT%20Checklist%20GCIS.pdf</a:t>
            </a:r>
            <a:endParaRPr lang="en-US" dirty="0" smtClean="0">
              <a:latin typeface="+mj-lt"/>
            </a:endParaRPr>
          </a:p>
          <a:p>
            <a:pPr lvl="0"/>
            <a:r>
              <a:rPr lang="en-US" dirty="0" smtClean="0">
                <a:latin typeface="+mj-lt"/>
              </a:rPr>
              <a:t>Resources </a:t>
            </a:r>
            <a:r>
              <a:rPr lang="en-US" dirty="0">
                <a:latin typeface="+mj-lt"/>
              </a:rPr>
              <a:t>for “College Credit Now”</a:t>
            </a:r>
          </a:p>
          <a:p>
            <a:pPr lvl="1"/>
            <a:r>
              <a:rPr lang="en-US" dirty="0">
                <a:latin typeface="+mj-lt"/>
              </a:rPr>
              <a:t>http://</a:t>
            </a:r>
            <a:r>
              <a:rPr lang="en-US" dirty="0" err="1">
                <a:latin typeface="+mj-lt"/>
              </a:rPr>
              <a:t>www.dtae.org</a:t>
            </a:r>
            <a:r>
              <a:rPr lang="en-US" dirty="0">
                <a:latin typeface="+mj-lt"/>
              </a:rPr>
              <a:t>/</a:t>
            </a:r>
            <a:r>
              <a:rPr lang="en-US" dirty="0" err="1">
                <a:latin typeface="+mj-lt"/>
              </a:rPr>
              <a:t>teched</a:t>
            </a:r>
            <a:r>
              <a:rPr lang="en-US" dirty="0">
                <a:latin typeface="+mj-lt"/>
              </a:rPr>
              <a:t>/</a:t>
            </a:r>
            <a:r>
              <a:rPr lang="en-US" dirty="0" err="1">
                <a:latin typeface="+mj-lt"/>
              </a:rPr>
              <a:t>highschoolinit.html</a:t>
            </a:r>
            <a:endParaRPr lang="en-US" dirty="0">
              <a:latin typeface="+mj-lt"/>
            </a:endParaRPr>
          </a:p>
          <a:p>
            <a:pPr lvl="1"/>
            <a:r>
              <a:rPr lang="en-US" dirty="0">
                <a:latin typeface="+mj-lt"/>
              </a:rPr>
              <a:t>http://</a:t>
            </a:r>
            <a:r>
              <a:rPr lang="en-US" dirty="0" err="1">
                <a:latin typeface="+mj-lt"/>
              </a:rPr>
              <a:t>www.usg.edu</a:t>
            </a:r>
            <a:r>
              <a:rPr lang="en-US" dirty="0">
                <a:latin typeface="+mj-lt"/>
              </a:rPr>
              <a:t>/</a:t>
            </a:r>
            <a:r>
              <a:rPr lang="en-US" dirty="0" err="1">
                <a:latin typeface="+mj-lt"/>
              </a:rPr>
              <a:t>student_affairs</a:t>
            </a:r>
            <a:endParaRPr lang="en-US" dirty="0">
              <a:latin typeface="+mj-lt"/>
            </a:endParaRPr>
          </a:p>
          <a:p>
            <a:pPr lvl="1"/>
            <a:r>
              <a:rPr lang="en-US" dirty="0">
                <a:latin typeface="+mj-lt"/>
              </a:rPr>
              <a:t>http://</a:t>
            </a:r>
            <a:r>
              <a:rPr lang="en-US" dirty="0" err="1">
                <a:latin typeface="+mj-lt"/>
              </a:rPr>
              <a:t>public.doe.k12.ga.us</a:t>
            </a:r>
            <a:r>
              <a:rPr lang="en-US" dirty="0">
                <a:latin typeface="+mj-lt"/>
              </a:rPr>
              <a:t>/</a:t>
            </a:r>
            <a:r>
              <a:rPr lang="en-US" dirty="0" err="1">
                <a:latin typeface="+mj-lt"/>
              </a:rPr>
              <a:t>ci_cta.aspx?PageReq</a:t>
            </a:r>
            <a:r>
              <a:rPr lang="en-US" dirty="0">
                <a:latin typeface="+mj-lt"/>
              </a:rPr>
              <a:t>=</a:t>
            </a:r>
            <a:r>
              <a:rPr lang="en-US" dirty="0" err="1">
                <a:latin typeface="+mj-lt"/>
              </a:rPr>
              <a:t>CICTASeam</a:t>
            </a:r>
            <a:endParaRPr lang="en-US" dirty="0">
              <a:latin typeface="+mj-lt"/>
            </a:endParaRPr>
          </a:p>
          <a:p>
            <a:pPr marL="0" indent="0">
              <a:buNone/>
            </a:pP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5791200"/>
            <a:ext cx="609600" cy="914400"/>
          </a:xfrm>
          <a:prstGeom prst="rect">
            <a:avLst/>
          </a:prstGeom>
        </p:spPr>
      </p:pic>
    </p:spTree>
    <p:extLst>
      <p:ext uri="{BB962C8B-B14F-4D97-AF65-F5344CB8AC3E}">
        <p14:creationId xmlns:p14="http://schemas.microsoft.com/office/powerpoint/2010/main" val="39535000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2000" tmFilter="0, 0; .2, .5; .8, .5; 1, 0"/>
                                        <p:tgtEl>
                                          <p:spTgt spid="6">
                                            <p:txEl>
                                              <p:pRg st="0" end="0"/>
                                            </p:txEl>
                                          </p:spTgt>
                                        </p:tgtEl>
                                      </p:cBhvr>
                                    </p:animEffect>
                                    <p:animScale>
                                      <p:cBhvr>
                                        <p:cTn id="7" dur="1000" autoRev="1" fill="hold"/>
                                        <p:tgtEl>
                                          <p:spTgt spid="6">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2000" tmFilter="0, 0; .2, .5; .8, .5; 1, 0"/>
                                        <p:tgtEl>
                                          <p:spTgt spid="6">
                                            <p:txEl>
                                              <p:pRg st="1" end="1"/>
                                            </p:txEl>
                                          </p:spTgt>
                                        </p:tgtEl>
                                      </p:cBhvr>
                                    </p:animEffect>
                                    <p:animScale>
                                      <p:cBhvr>
                                        <p:cTn id="10" dur="1000" autoRev="1" fill="hold"/>
                                        <p:tgtEl>
                                          <p:spTgt spid="6">
                                            <p:txEl>
                                              <p:pRg st="1" end="1"/>
                                            </p:txEl>
                                          </p:spTgt>
                                        </p:tgtEl>
                                      </p:cBhvr>
                                      <p:by x="105000" y="105000"/>
                                    </p:animScale>
                                  </p:childTnLst>
                                </p:cTn>
                              </p:par>
                            </p:childTnLst>
                          </p:cTn>
                        </p:par>
                        <p:par>
                          <p:cTn id="11" fill="hold">
                            <p:stCondLst>
                              <p:cond delay="2000"/>
                            </p:stCondLst>
                            <p:childTnLst>
                              <p:par>
                                <p:cTn id="12" presetID="26" presetClass="emph" presetSubtype="0" fill="hold" grpId="0" nodeType="afterEffect">
                                  <p:stCondLst>
                                    <p:cond delay="0"/>
                                  </p:stCondLst>
                                  <p:childTnLst>
                                    <p:animEffect transition="out" filter="fade">
                                      <p:cBhvr>
                                        <p:cTn id="13" dur="2000" tmFilter="0, 0; .2, .5; .8, .5; 1, 0"/>
                                        <p:tgtEl>
                                          <p:spTgt spid="6">
                                            <p:txEl>
                                              <p:pRg st="2" end="2"/>
                                            </p:txEl>
                                          </p:spTgt>
                                        </p:tgtEl>
                                      </p:cBhvr>
                                    </p:animEffect>
                                    <p:animScale>
                                      <p:cBhvr>
                                        <p:cTn id="14" dur="1000" autoRev="1" fill="hold"/>
                                        <p:tgtEl>
                                          <p:spTgt spid="6">
                                            <p:txEl>
                                              <p:pRg st="2" end="2"/>
                                            </p:txEl>
                                          </p:spTgt>
                                        </p:tgtEl>
                                      </p:cBhvr>
                                      <p:by x="105000" y="105000"/>
                                    </p:animScale>
                                  </p:childTnLst>
                                </p:cTn>
                              </p:par>
                              <p:par>
                                <p:cTn id="15" presetID="26" presetClass="emph" presetSubtype="0" fill="hold" grpId="0" nodeType="withEffect">
                                  <p:stCondLst>
                                    <p:cond delay="0"/>
                                  </p:stCondLst>
                                  <p:childTnLst>
                                    <p:animEffect transition="out" filter="fade">
                                      <p:cBhvr>
                                        <p:cTn id="16" dur="2000" tmFilter="0, 0; .2, .5; .8, .5; 1, 0"/>
                                        <p:tgtEl>
                                          <p:spTgt spid="6">
                                            <p:txEl>
                                              <p:pRg st="3" end="3"/>
                                            </p:txEl>
                                          </p:spTgt>
                                        </p:tgtEl>
                                      </p:cBhvr>
                                    </p:animEffect>
                                    <p:animScale>
                                      <p:cBhvr>
                                        <p:cTn id="17" dur="1000" autoRev="1" fill="hold"/>
                                        <p:tgtEl>
                                          <p:spTgt spid="6">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2000" tmFilter="0, 0; .2, .5; .8, .5; 1, 0"/>
                                        <p:tgtEl>
                                          <p:spTgt spid="6">
                                            <p:txEl>
                                              <p:pRg st="4" end="4"/>
                                            </p:txEl>
                                          </p:spTgt>
                                        </p:tgtEl>
                                      </p:cBhvr>
                                    </p:animEffect>
                                    <p:animScale>
                                      <p:cBhvr>
                                        <p:cTn id="22" dur="1000" autoRev="1" fill="hold"/>
                                        <p:tgtEl>
                                          <p:spTgt spid="6">
                                            <p:txEl>
                                              <p:pRg st="4" end="4"/>
                                            </p:txEl>
                                          </p:spTgt>
                                        </p:tgtEl>
                                      </p:cBhvr>
                                      <p:by x="105000" y="105000"/>
                                    </p:animScale>
                                  </p:childTnLst>
                                </p:cTn>
                              </p:par>
                              <p:par>
                                <p:cTn id="23" presetID="26" presetClass="emph" presetSubtype="0" fill="hold" grpId="0" nodeType="withEffect">
                                  <p:stCondLst>
                                    <p:cond delay="0"/>
                                  </p:stCondLst>
                                  <p:childTnLst>
                                    <p:animEffect transition="out" filter="fade">
                                      <p:cBhvr>
                                        <p:cTn id="24" dur="2000" tmFilter="0, 0; .2, .5; .8, .5; 1, 0"/>
                                        <p:tgtEl>
                                          <p:spTgt spid="6">
                                            <p:txEl>
                                              <p:pRg st="5" end="5"/>
                                            </p:txEl>
                                          </p:spTgt>
                                        </p:tgtEl>
                                      </p:cBhvr>
                                    </p:animEffect>
                                    <p:animScale>
                                      <p:cBhvr>
                                        <p:cTn id="25" dur="1000" autoRev="1" fill="hold"/>
                                        <p:tgtEl>
                                          <p:spTgt spid="6">
                                            <p:txEl>
                                              <p:pRg st="5" end="5"/>
                                            </p:txEl>
                                          </p:spTgt>
                                        </p:tgtEl>
                                      </p:cBhvr>
                                      <p:by x="105000" y="105000"/>
                                    </p:animScale>
                                  </p:childTnLst>
                                </p:cTn>
                              </p:par>
                            </p:childTnLst>
                          </p:cTn>
                        </p:par>
                        <p:par>
                          <p:cTn id="26" fill="hold">
                            <p:stCondLst>
                              <p:cond delay="2000"/>
                            </p:stCondLst>
                            <p:childTnLst>
                              <p:par>
                                <p:cTn id="27" presetID="26" presetClass="emph" presetSubtype="0" fill="hold" grpId="0" nodeType="afterEffect">
                                  <p:stCondLst>
                                    <p:cond delay="0"/>
                                  </p:stCondLst>
                                  <p:childTnLst>
                                    <p:animEffect transition="out" filter="fade">
                                      <p:cBhvr>
                                        <p:cTn id="28" dur="2000" tmFilter="0, 0; .2, .5; .8, .5; 1, 0"/>
                                        <p:tgtEl>
                                          <p:spTgt spid="6">
                                            <p:txEl>
                                              <p:pRg st="6" end="6"/>
                                            </p:txEl>
                                          </p:spTgt>
                                        </p:tgtEl>
                                      </p:cBhvr>
                                    </p:animEffect>
                                    <p:animScale>
                                      <p:cBhvr>
                                        <p:cTn id="29" dur="1000" autoRev="1" fill="hold"/>
                                        <p:tgtEl>
                                          <p:spTgt spid="6">
                                            <p:txEl>
                                              <p:pRg st="6" end="6"/>
                                            </p:txEl>
                                          </p:spTgt>
                                        </p:tgtEl>
                                      </p:cBhvr>
                                      <p:by x="105000" y="105000"/>
                                    </p:animScale>
                                  </p:childTnLst>
                                </p:cTn>
                              </p:par>
                              <p:par>
                                <p:cTn id="30" presetID="26" presetClass="emph" presetSubtype="0" fill="hold" grpId="0" nodeType="withEffect">
                                  <p:stCondLst>
                                    <p:cond delay="0"/>
                                  </p:stCondLst>
                                  <p:childTnLst>
                                    <p:animEffect transition="out" filter="fade">
                                      <p:cBhvr>
                                        <p:cTn id="31" dur="2000" tmFilter="0, 0; .2, .5; .8, .5; 1, 0"/>
                                        <p:tgtEl>
                                          <p:spTgt spid="6">
                                            <p:txEl>
                                              <p:pRg st="7" end="7"/>
                                            </p:txEl>
                                          </p:spTgt>
                                        </p:tgtEl>
                                      </p:cBhvr>
                                    </p:animEffect>
                                    <p:animScale>
                                      <p:cBhvr>
                                        <p:cTn id="32" dur="1000" autoRev="1" fill="hold"/>
                                        <p:tgtEl>
                                          <p:spTgt spid="6">
                                            <p:txEl>
                                              <p:pRg st="7" end="7"/>
                                            </p:txEl>
                                          </p:spTgt>
                                        </p:tgtEl>
                                      </p:cBhvr>
                                      <p:by x="105000" y="105000"/>
                                    </p:animScale>
                                  </p:childTnLst>
                                </p:cTn>
                              </p:par>
                              <p:par>
                                <p:cTn id="33" presetID="26" presetClass="emph" presetSubtype="0" fill="hold" grpId="0" nodeType="withEffect">
                                  <p:stCondLst>
                                    <p:cond delay="0"/>
                                  </p:stCondLst>
                                  <p:childTnLst>
                                    <p:animEffect transition="out" filter="fade">
                                      <p:cBhvr>
                                        <p:cTn id="34" dur="2000" tmFilter="0, 0; .2, .5; .8, .5; 1, 0"/>
                                        <p:tgtEl>
                                          <p:spTgt spid="6">
                                            <p:txEl>
                                              <p:pRg st="8" end="8"/>
                                            </p:txEl>
                                          </p:spTgt>
                                        </p:tgtEl>
                                      </p:cBhvr>
                                    </p:animEffect>
                                    <p:animScale>
                                      <p:cBhvr>
                                        <p:cTn id="35" dur="1000" autoRev="1" fill="hold"/>
                                        <p:tgtEl>
                                          <p:spTgt spid="6">
                                            <p:txEl>
                                              <p:pRg st="8" end="8"/>
                                            </p:txEl>
                                          </p:spTgt>
                                        </p:tgtEl>
                                      </p:cBhvr>
                                      <p:by x="105000" y="105000"/>
                                    </p:animScale>
                                  </p:childTnLst>
                                </p:cTn>
                              </p:par>
                              <p:par>
                                <p:cTn id="36" presetID="26" presetClass="emph" presetSubtype="0" fill="hold" grpId="0" nodeType="withEffect">
                                  <p:stCondLst>
                                    <p:cond delay="0"/>
                                  </p:stCondLst>
                                  <p:childTnLst>
                                    <p:animEffect transition="out" filter="fade">
                                      <p:cBhvr>
                                        <p:cTn id="37" dur="2000" tmFilter="0, 0; .2, .5; .8, .5; 1, 0"/>
                                        <p:tgtEl>
                                          <p:spTgt spid="6">
                                            <p:txEl>
                                              <p:pRg st="9" end="9"/>
                                            </p:txEl>
                                          </p:spTgt>
                                        </p:tgtEl>
                                      </p:cBhvr>
                                    </p:animEffect>
                                    <p:animScale>
                                      <p:cBhvr>
                                        <p:cTn id="38" dur="1000" autoRev="1" fill="hold"/>
                                        <p:tgtEl>
                                          <p:spTgt spid="6">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 y="3124200"/>
            <a:ext cx="8686800" cy="1600200"/>
          </a:xfrm>
        </p:spPr>
        <p:txBody>
          <a:bodyPr/>
          <a:lstStyle/>
          <a:p>
            <a:pPr algn="ctr"/>
            <a:r>
              <a:rPr lang="en-US" dirty="0" smtClean="0"/>
              <a:t>Georgia Career Information Center</a:t>
            </a:r>
            <a:br>
              <a:rPr lang="en-US" dirty="0" smtClean="0"/>
            </a:br>
            <a:r>
              <a:rPr lang="en-US" dirty="0" err="1" smtClean="0"/>
              <a:t>www.gcic.peachnet.edu</a:t>
            </a:r>
            <a:endParaRPr lang="en-US" dirty="0"/>
          </a:p>
        </p:txBody>
      </p:sp>
      <p:sp>
        <p:nvSpPr>
          <p:cNvPr id="9" name="Subtitle 8"/>
          <p:cNvSpPr>
            <a:spLocks noGrp="1"/>
          </p:cNvSpPr>
          <p:nvPr>
            <p:ph type="subTitle" idx="1"/>
          </p:nvPr>
        </p:nvSpPr>
        <p:spPr>
          <a:xfrm>
            <a:off x="952500" y="5105400"/>
            <a:ext cx="7239000" cy="1295400"/>
          </a:xfrm>
        </p:spPr>
        <p:txBody>
          <a:bodyPr>
            <a:normAutofit/>
          </a:bodyPr>
          <a:lstStyle/>
          <a:p>
            <a:pPr algn="ctr"/>
            <a:r>
              <a:rPr lang="en-US" i="1" dirty="0"/>
              <a:t>Georgia’s BRIDGE </a:t>
            </a:r>
            <a:r>
              <a:rPr lang="en-US" i="1" dirty="0" smtClean="0"/>
              <a:t>Act</a:t>
            </a:r>
          </a:p>
          <a:p>
            <a:pPr algn="ctr"/>
            <a:r>
              <a:rPr lang="en-US" i="1" dirty="0"/>
              <a:t>Building Resourceful Individuals to Develop Georgia's Economy </a:t>
            </a:r>
            <a:r>
              <a:rPr lang="en-US" i="1" dirty="0" smtClean="0"/>
              <a:t>Act</a:t>
            </a:r>
          </a:p>
          <a:p>
            <a:pPr algn="ctr"/>
            <a:r>
              <a:rPr lang="en-US" i="1" dirty="0"/>
              <a:t>Using GCIS Junior </a:t>
            </a:r>
            <a:r>
              <a:rPr lang="en-US" i="1" dirty="0" smtClean="0"/>
              <a:t>for Middle </a:t>
            </a:r>
            <a:r>
              <a:rPr lang="en-US" i="1" dirty="0"/>
              <a:t>School Students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4320" y="1447800"/>
            <a:ext cx="975360" cy="1463040"/>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529" y="152400"/>
            <a:ext cx="3088943" cy="914400"/>
          </a:xfrm>
          <a:prstGeom prst="rect">
            <a:avLst/>
          </a:prstGeom>
        </p:spPr>
      </p:pic>
    </p:spTree>
    <p:extLst>
      <p:ext uri="{BB962C8B-B14F-4D97-AF65-F5344CB8AC3E}">
        <p14:creationId xmlns:p14="http://schemas.microsoft.com/office/powerpoint/2010/main" val="1283434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1000" autoRev="1" fill="hold">
                                          <p:stCondLst>
                                            <p:cond delay="0"/>
                                          </p:stCondLst>
                                        </p:cTn>
                                        <p:tgtEl>
                                          <p:spTgt spid="8"/>
                                        </p:tgtEl>
                                        <p:attrNameLst>
                                          <p:attrName>ppt_w</p:attrName>
                                        </p:attrNameLst>
                                      </p:cBhvr>
                                    </p:anim>
                                    <p:anim by="(#ppt_w*0.50)" calcmode="lin" valueType="num">
                                      <p:cBhvr>
                                        <p:cTn id="8" dur="1000" decel="50000" autoRev="1" fill="hold">
                                          <p:stCondLst>
                                            <p:cond delay="0"/>
                                          </p:stCondLst>
                                        </p:cTn>
                                        <p:tgtEl>
                                          <p:spTgt spid="8"/>
                                        </p:tgtEl>
                                        <p:attrNameLst>
                                          <p:attrName>ppt_x</p:attrName>
                                        </p:attrNameLst>
                                      </p:cBhvr>
                                    </p:anim>
                                    <p:anim from="(-#ppt_h/2)" to="(#ppt_y)" calcmode="lin" valueType="num">
                                      <p:cBhvr>
                                        <p:cTn id="9" dur="2000" fill="hold">
                                          <p:stCondLst>
                                            <p:cond delay="0"/>
                                          </p:stCondLst>
                                        </p:cTn>
                                        <p:tgtEl>
                                          <p:spTgt spid="8"/>
                                        </p:tgtEl>
                                        <p:attrNameLst>
                                          <p:attrName>ppt_y</p:attrName>
                                        </p:attrNameLst>
                                      </p:cBhvr>
                                    </p:anim>
                                    <p:animRot by="21600000">
                                      <p:cBhvr>
                                        <p:cTn id="10" dur="2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1219200"/>
            <a:ext cx="9144000" cy="3657600"/>
          </a:xfrm>
          <a:prstGeom prst="rect">
            <a:avLst/>
          </a:prstGeom>
          <a:effectLst>
            <a:glow rad="101600">
              <a:srgbClr val="9DB15B">
                <a:alpha val="40000"/>
              </a:srgbClr>
            </a:glow>
            <a:innerShdw blurRad="63500" dist="50800" dir="16200000">
              <a:prstClr val="black">
                <a:alpha val="50000"/>
              </a:prstClr>
            </a:innerShdw>
          </a:effectLst>
        </p:spPr>
      </p:pic>
      <p:sp>
        <p:nvSpPr>
          <p:cNvPr id="6" name="Title 5"/>
          <p:cNvSpPr>
            <a:spLocks noGrp="1"/>
          </p:cNvSpPr>
          <p:nvPr>
            <p:ph type="ctrTitle"/>
          </p:nvPr>
        </p:nvSpPr>
        <p:spPr>
          <a:xfrm>
            <a:off x="190500" y="5181600"/>
            <a:ext cx="8763000" cy="838200"/>
          </a:xfrm>
        </p:spPr>
        <p:txBody>
          <a:bodyPr anchor="ctr" anchorCtr="0">
            <a:normAutofit/>
          </a:bodyPr>
          <a:lstStyle/>
          <a:p>
            <a:pPr algn="ctr"/>
            <a:r>
              <a:rPr lang="en-US" sz="2400" i="1" dirty="0" smtClean="0">
                <a:solidFill>
                  <a:schemeClr val="bg1"/>
                </a:solidFill>
              </a:rPr>
              <a:t>Building Resourceful Individuals to Develop Georgia's Economy Act</a:t>
            </a:r>
            <a:endParaRPr lang="en-US" sz="2400" i="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760" y="3688080"/>
            <a:ext cx="792480" cy="1188720"/>
          </a:xfrm>
          <a:prstGeom prst="rect">
            <a:avLst/>
          </a:prstGeom>
        </p:spPr>
      </p:pic>
    </p:spTree>
    <p:extLst>
      <p:ext uri="{BB962C8B-B14F-4D97-AF65-F5344CB8AC3E}">
        <p14:creationId xmlns:p14="http://schemas.microsoft.com/office/powerpoint/2010/main" val="3606336191"/>
      </p:ext>
    </p:extLst>
  </p:cSld>
  <p:clrMapOvr>
    <a:masterClrMapping/>
  </p:clrMapOvr>
  <mc:AlternateContent xmlns:mc="http://schemas.openxmlformats.org/markup-compatibility/2006" xmlns:p14="http://schemas.microsoft.com/office/powerpoint/2010/main">
    <mc:Choice Requires="p14">
      <p:transition spd="slow" p14:dur="2000" advClick="0" advTm="3000">
        <p:wipe/>
      </p:transition>
    </mc:Choice>
    <mc:Fallback xmlns="">
      <p:transition spd="slow" advClick="0" advTm="3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1219200"/>
            <a:ext cx="9144000" cy="3657600"/>
          </a:xfrm>
          <a:prstGeom prst="rect">
            <a:avLst/>
          </a:prstGeom>
          <a:effectLst>
            <a:glow rad="101600">
              <a:srgbClr val="9DB15B">
                <a:alpha val="40000"/>
              </a:srgbClr>
            </a:glow>
            <a:innerShdw blurRad="63500" dist="50800" dir="16200000">
              <a:prstClr val="black">
                <a:alpha val="50000"/>
              </a:prstClr>
            </a:innerShdw>
          </a:effectLst>
        </p:spPr>
      </p:pic>
      <p:sp>
        <p:nvSpPr>
          <p:cNvPr id="6" name="Title 5"/>
          <p:cNvSpPr>
            <a:spLocks noGrp="1"/>
          </p:cNvSpPr>
          <p:nvPr>
            <p:ph type="ctrTitle"/>
          </p:nvPr>
        </p:nvSpPr>
        <p:spPr>
          <a:xfrm>
            <a:off x="685800" y="5181600"/>
            <a:ext cx="7772400" cy="838200"/>
          </a:xfrm>
        </p:spPr>
        <p:txBody>
          <a:bodyPr>
            <a:normAutofit/>
          </a:bodyPr>
          <a:lstStyle/>
          <a:p>
            <a:pPr algn="ctr"/>
            <a:r>
              <a:rPr lang="en-US" sz="2400" i="1" dirty="0">
                <a:solidFill>
                  <a:schemeClr val="bg1"/>
                </a:solidFill>
              </a:rPr>
              <a:t>Using GCIS Junior for</a:t>
            </a:r>
            <a:br>
              <a:rPr lang="en-US" sz="2400" i="1" dirty="0">
                <a:solidFill>
                  <a:schemeClr val="bg1"/>
                </a:solidFill>
              </a:rPr>
            </a:br>
            <a:r>
              <a:rPr lang="en-US" sz="2400" i="1" dirty="0">
                <a:solidFill>
                  <a:schemeClr val="bg1"/>
                </a:solidFill>
              </a:rPr>
              <a:t>Middle School Students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760" y="3688080"/>
            <a:ext cx="792480" cy="1188720"/>
          </a:xfrm>
          <a:prstGeom prst="rect">
            <a:avLst/>
          </a:prstGeom>
        </p:spPr>
      </p:pic>
    </p:spTree>
    <p:extLst>
      <p:ext uri="{BB962C8B-B14F-4D97-AF65-F5344CB8AC3E}">
        <p14:creationId xmlns:p14="http://schemas.microsoft.com/office/powerpoint/2010/main" val="3405971958"/>
      </p:ext>
    </p:extLst>
  </p:cSld>
  <p:clrMapOvr>
    <a:masterClrMapping/>
  </p:clrMapOvr>
  <mc:AlternateContent xmlns:mc="http://schemas.openxmlformats.org/markup-compatibility/2006" xmlns:p14="http://schemas.microsoft.com/office/powerpoint/2010/main">
    <mc:Choice Requires="p14">
      <p:transition spd="slow" p14:dur="2000" advClick="0" advTm="3000">
        <p:wipe/>
      </p:transition>
    </mc:Choice>
    <mc:Fallback xmlns="">
      <p:transition spd="slow" advClick="0" advTm="3000">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the BRIDGE Act?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3519223"/>
              </p:ext>
            </p:extLst>
          </p:nvPr>
        </p:nvGraphicFramePr>
        <p:xfrm>
          <a:off x="895350" y="1524000"/>
          <a:ext cx="73533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0" y="5791200"/>
            <a:ext cx="609600" cy="914400"/>
          </a:xfrm>
          <a:prstGeom prst="rect">
            <a:avLst/>
          </a:prstGeom>
        </p:spPr>
      </p:pic>
    </p:spTree>
    <p:extLst>
      <p:ext uri="{BB962C8B-B14F-4D97-AF65-F5344CB8AC3E}">
        <p14:creationId xmlns:p14="http://schemas.microsoft.com/office/powerpoint/2010/main" val="276220207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8C610941-FE1F-436F-9315-6EE1E03E54C8}"/>
                                            </p:graphicEl>
                                          </p:spTgt>
                                        </p:tgtEl>
                                        <p:attrNameLst>
                                          <p:attrName>style.visibility</p:attrName>
                                        </p:attrNameLst>
                                      </p:cBhvr>
                                      <p:to>
                                        <p:strVal val="visible"/>
                                      </p:to>
                                    </p:set>
                                    <p:anim calcmode="lin" valueType="num">
                                      <p:cBhvr additive="base">
                                        <p:cTn id="7" dur="2000" fill="hold"/>
                                        <p:tgtEl>
                                          <p:spTgt spid="4">
                                            <p:graphicEl>
                                              <a:dgm id="{8C610941-FE1F-436F-9315-6EE1E03E54C8}"/>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graphicEl>
                                              <a:dgm id="{8C610941-FE1F-436F-9315-6EE1E03E54C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9758B581-4466-490B-84A9-519EC4F63E58}"/>
                                            </p:graphicEl>
                                          </p:spTgt>
                                        </p:tgtEl>
                                        <p:attrNameLst>
                                          <p:attrName>style.visibility</p:attrName>
                                        </p:attrNameLst>
                                      </p:cBhvr>
                                      <p:to>
                                        <p:strVal val="visible"/>
                                      </p:to>
                                    </p:set>
                                    <p:anim calcmode="lin" valueType="num">
                                      <p:cBhvr additive="base">
                                        <p:cTn id="11" dur="2000" fill="hold"/>
                                        <p:tgtEl>
                                          <p:spTgt spid="4">
                                            <p:graphicEl>
                                              <a:dgm id="{9758B581-4466-490B-84A9-519EC4F63E58}"/>
                                            </p:graphic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graphicEl>
                                              <a:dgm id="{9758B581-4466-490B-84A9-519EC4F63E58}"/>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4">
                                            <p:graphicEl>
                                              <a:dgm id="{BA2C3A14-B498-4D02-84EF-D79F4AECD8EA}"/>
                                            </p:graphicEl>
                                          </p:spTgt>
                                        </p:tgtEl>
                                        <p:attrNameLst>
                                          <p:attrName>style.visibility</p:attrName>
                                        </p:attrNameLst>
                                      </p:cBhvr>
                                      <p:to>
                                        <p:strVal val="visible"/>
                                      </p:to>
                                    </p:set>
                                    <p:anim calcmode="lin" valueType="num">
                                      <p:cBhvr additive="base">
                                        <p:cTn id="16" dur="2000" fill="hold"/>
                                        <p:tgtEl>
                                          <p:spTgt spid="4">
                                            <p:graphicEl>
                                              <a:dgm id="{BA2C3A14-B498-4D02-84EF-D79F4AECD8EA}"/>
                                            </p:graphicEl>
                                          </p:spTgt>
                                        </p:tgtEl>
                                        <p:attrNameLst>
                                          <p:attrName>ppt_x</p:attrName>
                                        </p:attrNameLst>
                                      </p:cBhvr>
                                      <p:tavLst>
                                        <p:tav tm="0">
                                          <p:val>
                                            <p:strVal val="#ppt_x"/>
                                          </p:val>
                                        </p:tav>
                                        <p:tav tm="100000">
                                          <p:val>
                                            <p:strVal val="#ppt_x"/>
                                          </p:val>
                                        </p:tav>
                                      </p:tavLst>
                                    </p:anim>
                                    <p:anim calcmode="lin" valueType="num">
                                      <p:cBhvr additive="base">
                                        <p:cTn id="17" dur="2000" fill="hold"/>
                                        <p:tgtEl>
                                          <p:spTgt spid="4">
                                            <p:graphicEl>
                                              <a:dgm id="{BA2C3A14-B498-4D02-84EF-D79F4AECD8EA}"/>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graphicEl>
                                              <a:dgm id="{C7711803-F5B0-4562-93A1-65E20155DF1E}"/>
                                            </p:graphicEl>
                                          </p:spTgt>
                                        </p:tgtEl>
                                        <p:attrNameLst>
                                          <p:attrName>style.visibility</p:attrName>
                                        </p:attrNameLst>
                                      </p:cBhvr>
                                      <p:to>
                                        <p:strVal val="visible"/>
                                      </p:to>
                                    </p:set>
                                    <p:anim calcmode="lin" valueType="num">
                                      <p:cBhvr additive="base">
                                        <p:cTn id="20" dur="2000" fill="hold"/>
                                        <p:tgtEl>
                                          <p:spTgt spid="4">
                                            <p:graphicEl>
                                              <a:dgm id="{C7711803-F5B0-4562-93A1-65E20155DF1E}"/>
                                            </p:graphicEl>
                                          </p:spTgt>
                                        </p:tgtEl>
                                        <p:attrNameLst>
                                          <p:attrName>ppt_x</p:attrName>
                                        </p:attrNameLst>
                                      </p:cBhvr>
                                      <p:tavLst>
                                        <p:tav tm="0">
                                          <p:val>
                                            <p:strVal val="#ppt_x"/>
                                          </p:val>
                                        </p:tav>
                                        <p:tav tm="100000">
                                          <p:val>
                                            <p:strVal val="#ppt_x"/>
                                          </p:val>
                                        </p:tav>
                                      </p:tavLst>
                                    </p:anim>
                                    <p:anim calcmode="lin" valueType="num">
                                      <p:cBhvr additive="base">
                                        <p:cTn id="21" dur="2000" fill="hold"/>
                                        <p:tgtEl>
                                          <p:spTgt spid="4">
                                            <p:graphicEl>
                                              <a:dgm id="{C7711803-F5B0-4562-93A1-65E20155DF1E}"/>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
                                            <p:graphicEl>
                                              <a:dgm id="{AB90E079-60B6-46C5-826F-9387F01FE444}"/>
                                            </p:graphicEl>
                                          </p:spTgt>
                                        </p:tgtEl>
                                        <p:attrNameLst>
                                          <p:attrName>style.visibility</p:attrName>
                                        </p:attrNameLst>
                                      </p:cBhvr>
                                      <p:to>
                                        <p:strVal val="visible"/>
                                      </p:to>
                                    </p:set>
                                    <p:anim calcmode="lin" valueType="num">
                                      <p:cBhvr additive="base">
                                        <p:cTn id="25" dur="2000" fill="hold"/>
                                        <p:tgtEl>
                                          <p:spTgt spid="4">
                                            <p:graphicEl>
                                              <a:dgm id="{AB90E079-60B6-46C5-826F-9387F01FE444}"/>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graphicEl>
                                              <a:dgm id="{AB90E079-60B6-46C5-826F-9387F01FE444}"/>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480AE33C-587A-4BD7-B536-8D778AC26E48}"/>
                                            </p:graphicEl>
                                          </p:spTgt>
                                        </p:tgtEl>
                                        <p:attrNameLst>
                                          <p:attrName>style.visibility</p:attrName>
                                        </p:attrNameLst>
                                      </p:cBhvr>
                                      <p:to>
                                        <p:strVal val="visible"/>
                                      </p:to>
                                    </p:set>
                                    <p:anim calcmode="lin" valueType="num">
                                      <p:cBhvr additive="base">
                                        <p:cTn id="29" dur="2000" fill="hold"/>
                                        <p:tgtEl>
                                          <p:spTgt spid="4">
                                            <p:graphicEl>
                                              <a:dgm id="{480AE33C-587A-4BD7-B536-8D778AC26E48}"/>
                                            </p:graphic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graphicEl>
                                              <a:dgm id="{480AE33C-587A-4BD7-B536-8D778AC26E4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BRIDGE Act Objectives </a:t>
            </a:r>
            <a:br>
              <a:rPr lang="en-US" sz="3600" dirty="0" smtClean="0"/>
            </a:br>
            <a:r>
              <a:rPr lang="en-US" sz="3600" dirty="0" smtClean="0"/>
              <a:t>for Middle School Students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13807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0" y="5791200"/>
            <a:ext cx="609600" cy="914400"/>
          </a:xfrm>
          <a:prstGeom prst="rect">
            <a:avLst/>
          </a:prstGeom>
        </p:spPr>
      </p:pic>
    </p:spTree>
    <p:extLst>
      <p:ext uri="{BB962C8B-B14F-4D97-AF65-F5344CB8AC3E}">
        <p14:creationId xmlns:p14="http://schemas.microsoft.com/office/powerpoint/2010/main" val="110382113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graphicEl>
                                              <a:dgm id="{1CE55104-0273-4C28-BC93-0F59006ED3EF}"/>
                                            </p:graphicEl>
                                          </p:spTgt>
                                        </p:tgtEl>
                                        <p:attrNameLst>
                                          <p:attrName>style.visibility</p:attrName>
                                        </p:attrNameLst>
                                      </p:cBhvr>
                                      <p:to>
                                        <p:strVal val="visible"/>
                                      </p:to>
                                    </p:set>
                                    <p:animEffect transition="in" filter="wheel(8)">
                                      <p:cBhvr>
                                        <p:cTn id="7" dur="2000"/>
                                        <p:tgtEl>
                                          <p:spTgt spid="4">
                                            <p:graphicEl>
                                              <a:dgm id="{1CE55104-0273-4C28-BC93-0F59006ED3EF}"/>
                                            </p:graphicEl>
                                          </p:spTgt>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4">
                                            <p:graphicEl>
                                              <a:dgm id="{7C022F65-59EC-4E79-8926-D1E4DD8B8B8B}"/>
                                            </p:graphicEl>
                                          </p:spTgt>
                                        </p:tgtEl>
                                        <p:attrNameLst>
                                          <p:attrName>style.visibility</p:attrName>
                                        </p:attrNameLst>
                                      </p:cBhvr>
                                      <p:to>
                                        <p:strVal val="visible"/>
                                      </p:to>
                                    </p:set>
                                    <p:animEffect transition="in" filter="wheel(8)">
                                      <p:cBhvr>
                                        <p:cTn id="11" dur="2000"/>
                                        <p:tgtEl>
                                          <p:spTgt spid="4">
                                            <p:graphicEl>
                                              <a:dgm id="{7C022F65-59EC-4E79-8926-D1E4DD8B8B8B}"/>
                                            </p:graphicEl>
                                          </p:spTgt>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4">
                                            <p:graphicEl>
                                              <a:dgm id="{7D33F4D1-63E0-420C-88B9-941774BD8265}"/>
                                            </p:graphicEl>
                                          </p:spTgt>
                                        </p:tgtEl>
                                        <p:attrNameLst>
                                          <p:attrName>style.visibility</p:attrName>
                                        </p:attrNameLst>
                                      </p:cBhvr>
                                      <p:to>
                                        <p:strVal val="visible"/>
                                      </p:to>
                                    </p:set>
                                    <p:animEffect transition="in" filter="wheel(8)">
                                      <p:cBhvr>
                                        <p:cTn id="15" dur="2000"/>
                                        <p:tgtEl>
                                          <p:spTgt spid="4">
                                            <p:graphicEl>
                                              <a:dgm id="{7D33F4D1-63E0-420C-88B9-941774BD8265}"/>
                                            </p:graphicEl>
                                          </p:spTgt>
                                        </p:tgtEl>
                                      </p:cBhvr>
                                    </p:animEffect>
                                  </p:childTnLst>
                                </p:cTn>
                              </p:par>
                            </p:childTnLst>
                          </p:cTn>
                        </p:par>
                        <p:par>
                          <p:cTn id="16" fill="hold">
                            <p:stCondLst>
                              <p:cond delay="6000"/>
                            </p:stCondLst>
                            <p:childTnLst>
                              <p:par>
                                <p:cTn id="17" presetID="21" presetClass="entr" presetSubtype="8" fill="hold" grpId="0" nodeType="afterEffect">
                                  <p:stCondLst>
                                    <p:cond delay="0"/>
                                  </p:stCondLst>
                                  <p:childTnLst>
                                    <p:set>
                                      <p:cBhvr>
                                        <p:cTn id="18" dur="1" fill="hold">
                                          <p:stCondLst>
                                            <p:cond delay="0"/>
                                          </p:stCondLst>
                                        </p:cTn>
                                        <p:tgtEl>
                                          <p:spTgt spid="4">
                                            <p:graphicEl>
                                              <a:dgm id="{763422E4-0F9E-4310-889C-42D2FF69C621}"/>
                                            </p:graphicEl>
                                          </p:spTgt>
                                        </p:tgtEl>
                                        <p:attrNameLst>
                                          <p:attrName>style.visibility</p:attrName>
                                        </p:attrNameLst>
                                      </p:cBhvr>
                                      <p:to>
                                        <p:strVal val="visible"/>
                                      </p:to>
                                    </p:set>
                                    <p:animEffect transition="in" filter="wheel(8)">
                                      <p:cBhvr>
                                        <p:cTn id="19" dur="2000"/>
                                        <p:tgtEl>
                                          <p:spTgt spid="4">
                                            <p:graphicEl>
                                              <a:dgm id="{763422E4-0F9E-4310-889C-42D2FF69C6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31368" y="274638"/>
            <a:ext cx="5681265" cy="868362"/>
          </a:xfrm>
        </p:spPr>
        <p:txBody>
          <a:bodyPr anchor="t" anchorCtr="0"/>
          <a:lstStyle/>
          <a:p>
            <a:r>
              <a:rPr lang="en-US" dirty="0" smtClean="0"/>
              <a:t>Portfolios</a:t>
            </a:r>
            <a:endParaRPr lang="en-US" dirty="0"/>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600200"/>
            <a:ext cx="2436322" cy="3657600"/>
          </a:xfrm>
        </p:spPr>
      </p:pic>
      <p:sp>
        <p:nvSpPr>
          <p:cNvPr id="12" name="Content Placeholder 11"/>
          <p:cNvSpPr>
            <a:spLocks noGrp="1"/>
          </p:cNvSpPr>
          <p:nvPr>
            <p:ph sz="half" idx="2"/>
          </p:nvPr>
        </p:nvSpPr>
        <p:spPr>
          <a:xfrm>
            <a:off x="2971800" y="1257300"/>
            <a:ext cx="5943600" cy="4343400"/>
          </a:xfrm>
        </p:spPr>
        <p:txBody>
          <a:bodyPr anchor="ctr" anchorCtr="0">
            <a:normAutofit/>
          </a:bodyPr>
          <a:lstStyle/>
          <a:p>
            <a:r>
              <a:rPr lang="en-US" sz="2400" dirty="0">
                <a:latin typeface="+mj-lt"/>
              </a:rPr>
              <a:t>Be sure to create a GCIS Junior Portfolio </a:t>
            </a:r>
            <a:r>
              <a:rPr lang="en-US" sz="2400" dirty="0" smtClean="0">
                <a:latin typeface="+mj-lt"/>
              </a:rPr>
              <a:t>for every student before </a:t>
            </a:r>
            <a:r>
              <a:rPr lang="en-US" sz="2400" dirty="0">
                <a:latin typeface="+mj-lt"/>
              </a:rPr>
              <a:t>completing any BRIDGE Act </a:t>
            </a:r>
            <a:r>
              <a:rPr lang="en-US" sz="2400" dirty="0" smtClean="0">
                <a:latin typeface="+mj-lt"/>
              </a:rPr>
              <a:t>activities. </a:t>
            </a:r>
            <a:r>
              <a:rPr lang="en-US" sz="2400" dirty="0">
                <a:latin typeface="+mj-lt"/>
              </a:rPr>
              <a:t>This is how the data is collected and </a:t>
            </a:r>
            <a:r>
              <a:rPr lang="en-US" sz="2400" dirty="0" smtClean="0">
                <a:latin typeface="+mj-lt"/>
              </a:rPr>
              <a:t>reported to the Georgia Department of Education.</a:t>
            </a:r>
          </a:p>
          <a:p>
            <a:r>
              <a:rPr lang="en-US" sz="2400" dirty="0" smtClean="0">
                <a:latin typeface="+mj-lt"/>
              </a:rPr>
              <a:t>This </a:t>
            </a:r>
            <a:r>
              <a:rPr lang="en-US" sz="2400" dirty="0" smtClean="0">
                <a:latin typeface="+mj-lt"/>
              </a:rPr>
              <a:t>Portfolio can be transferred to the high school</a:t>
            </a:r>
            <a:r>
              <a:rPr lang="en-US" sz="2400" dirty="0">
                <a:latin typeface="+mj-lt"/>
              </a:rPr>
              <a:t> </a:t>
            </a:r>
            <a:r>
              <a:rPr lang="en-US" sz="2400" dirty="0" smtClean="0">
                <a:latin typeface="+mj-lt"/>
              </a:rPr>
              <a:t>to continue the students’ career development.</a:t>
            </a:r>
            <a:endParaRPr lang="en-US" sz="2400"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5791200"/>
            <a:ext cx="609600" cy="914400"/>
          </a:xfrm>
          <a:prstGeom prst="rect">
            <a:avLst/>
          </a:prstGeom>
        </p:spPr>
      </p:pic>
    </p:spTree>
    <p:extLst>
      <p:ext uri="{BB962C8B-B14F-4D97-AF65-F5344CB8AC3E}">
        <p14:creationId xmlns:p14="http://schemas.microsoft.com/office/powerpoint/2010/main" val="5083661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1000"/>
                                        <p:tgtEl>
                                          <p:spTgt spid="12">
                                            <p:txEl>
                                              <p:pRg st="1" end="1"/>
                                            </p:txEl>
                                          </p:spTgt>
                                        </p:tgtEl>
                                      </p:cBhvr>
                                    </p:animEffect>
                                    <p:anim calcmode="lin" valueType="num">
                                      <p:cBhvr>
                                        <p:cTn id="2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4800600" cy="1618488"/>
          </a:xfrm>
        </p:spPr>
        <p:txBody>
          <a:bodyPr>
            <a:normAutofit/>
          </a:bodyPr>
          <a:lstStyle/>
          <a:p>
            <a:pPr algn="ctr"/>
            <a:r>
              <a:rPr lang="en-US" sz="3200" dirty="0" smtClean="0"/>
              <a:t>GCIS-GCIS Junior </a:t>
            </a:r>
            <a:br>
              <a:rPr lang="en-US" sz="3200" dirty="0" smtClean="0"/>
            </a:br>
            <a:r>
              <a:rPr lang="en-US" sz="3200" dirty="0" smtClean="0"/>
              <a:t>Advisement </a:t>
            </a:r>
            <a:r>
              <a:rPr lang="en-US" sz="3200" dirty="0"/>
              <a:t>Checklist</a:t>
            </a: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1" y="350079"/>
            <a:ext cx="4878499" cy="6066402"/>
          </a:xfrm>
          <a:prstGeom prst="rect">
            <a:avLst/>
          </a:prstGeom>
          <a:noFill/>
          <a:ln>
            <a:noFill/>
          </a:ln>
        </p:spPr>
      </p:pic>
      <p:sp>
        <p:nvSpPr>
          <p:cNvPr id="9" name="Text Placeholder 8"/>
          <p:cNvSpPr>
            <a:spLocks noGrp="1"/>
          </p:cNvSpPr>
          <p:nvPr>
            <p:ph type="body" sz="half" idx="2"/>
          </p:nvPr>
        </p:nvSpPr>
        <p:spPr>
          <a:xfrm>
            <a:off x="304800" y="2743200"/>
            <a:ext cx="3505200" cy="1371600"/>
          </a:xfrm>
        </p:spPr>
        <p:txBody>
          <a:bodyPr anchor="ctr" anchorCtr="0">
            <a:noAutofit/>
          </a:bodyPr>
          <a:lstStyle/>
          <a:p>
            <a:pPr algn="ctr"/>
            <a:r>
              <a:rPr lang="en-US" sz="2000" dirty="0"/>
              <a:t>This is the official advisement checklist used by the Georgia Career Information Center to report your students’ completion of  BRIDGE Act career development activities.</a:t>
            </a:r>
          </a:p>
        </p:txBody>
      </p:sp>
      <p:sp>
        <p:nvSpPr>
          <p:cNvPr id="5" name="Text Box 10"/>
          <p:cNvSpPr txBox="1">
            <a:spLocks noChangeArrowheads="1"/>
          </p:cNvSpPr>
          <p:nvPr/>
        </p:nvSpPr>
        <p:spPr bwMode="auto">
          <a:xfrm>
            <a:off x="419100" y="6547945"/>
            <a:ext cx="8305800" cy="304800"/>
          </a:xfrm>
          <a:prstGeom prst="rect">
            <a:avLst/>
          </a:prstGeom>
          <a:noFill/>
          <a:ln w="9525" algn="in">
            <a:noFill/>
            <a:miter lim="800000"/>
            <a:headEnd/>
            <a:tailEnd/>
          </a:ln>
        </p:spPr>
        <p:txBody>
          <a:bodyPr lIns="36576" tIns="36576" rIns="36576" bIns="36576"/>
          <a:lstStyle/>
          <a:p>
            <a:pPr algn="ctr" eaLnBrk="0" hangingPunct="0"/>
            <a:r>
              <a:rPr lang="en-US" sz="800" b="1" noProof="1">
                <a:solidFill>
                  <a:prstClr val="black"/>
                </a:solidFill>
                <a:latin typeface="Corbel"/>
              </a:rPr>
              <a:t>Copyright © </a:t>
            </a:r>
            <a:r>
              <a:rPr lang="en-US" sz="800" b="1" dirty="0">
                <a:solidFill>
                  <a:prstClr val="black"/>
                </a:solidFill>
                <a:latin typeface="Corbel"/>
              </a:rPr>
              <a:t>2011 Board of Regents of the University System of Georgia</a:t>
            </a:r>
            <a:r>
              <a:rPr lang="en-US" sz="800" dirty="0">
                <a:solidFill>
                  <a:prstClr val="black"/>
                </a:solidFill>
                <a:latin typeface="Corbel"/>
              </a:rPr>
              <a:t>, </a:t>
            </a:r>
            <a:r>
              <a:rPr lang="en-US" sz="800" b="1" dirty="0">
                <a:solidFill>
                  <a:prstClr val="black"/>
                </a:solidFill>
                <a:latin typeface="Corbel"/>
              </a:rPr>
              <a:t>Georgia State University, Georgia Career Information Center and its licensors.  All rights reserved.</a:t>
            </a:r>
            <a:endParaRPr lang="en-US" sz="800" dirty="0">
              <a:solidFill>
                <a:prstClr val="black"/>
              </a:solidFill>
              <a:latin typeface="Corbel"/>
            </a:endParaRPr>
          </a:p>
          <a:p>
            <a:pPr eaLnBrk="0" hangingPunct="0"/>
            <a:endParaRPr lang="en-US" sz="800" dirty="0">
              <a:solidFill>
                <a:prstClr val="white"/>
              </a:solidFill>
              <a:latin typeface="Trebuchet MS" pitchFamily="34" charset="0"/>
            </a:endParaRPr>
          </a:p>
          <a:p>
            <a:pPr eaLnBrk="0" hangingPunct="0"/>
            <a:endParaRPr lang="en-US" sz="800" dirty="0">
              <a:solidFill>
                <a:prstClr val="white"/>
              </a:solidFill>
              <a:latin typeface="Trebuchet MS"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15000"/>
            <a:ext cx="609600" cy="914400"/>
          </a:xfrm>
          <a:prstGeom prst="rect">
            <a:avLst/>
          </a:prstGeom>
        </p:spPr>
      </p:pic>
    </p:spTree>
    <p:extLst>
      <p:ext uri="{BB962C8B-B14F-4D97-AF65-F5344CB8AC3E}">
        <p14:creationId xmlns:p14="http://schemas.microsoft.com/office/powerpoint/2010/main" val="318537793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with GCIS Junior and the BRIDGE 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818495"/>
              </p:ext>
            </p:extLst>
          </p:nvPr>
        </p:nvGraphicFramePr>
        <p:xfrm>
          <a:off x="228600" y="1524000"/>
          <a:ext cx="831532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5715000"/>
            <a:ext cx="609600" cy="914400"/>
          </a:xfrm>
          <a:prstGeom prst="rect">
            <a:avLst/>
          </a:prstGeom>
        </p:spPr>
      </p:pic>
    </p:spTree>
    <p:extLst>
      <p:ext uri="{BB962C8B-B14F-4D97-AF65-F5344CB8AC3E}">
        <p14:creationId xmlns:p14="http://schemas.microsoft.com/office/powerpoint/2010/main" val="194193824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graphicEl>
                                              <a:dgm id="{68DAB0CB-0BDB-49A7-AF96-909FCCF32979}"/>
                                            </p:graphicEl>
                                          </p:spTgt>
                                        </p:tgtEl>
                                        <p:attrNameLst>
                                          <p:attrName>style.visibility</p:attrName>
                                        </p:attrNameLst>
                                      </p:cBhvr>
                                      <p:to>
                                        <p:strVal val="visible"/>
                                      </p:to>
                                    </p:set>
                                    <p:anim calcmode="lin" valueType="num">
                                      <p:cBhvr>
                                        <p:cTn id="7" dur="3000" fill="hold"/>
                                        <p:tgtEl>
                                          <p:spTgt spid="4">
                                            <p:graphicEl>
                                              <a:dgm id="{68DAB0CB-0BDB-49A7-AF96-909FCCF32979}"/>
                                            </p:graphicEl>
                                          </p:spTgt>
                                        </p:tgtEl>
                                        <p:attrNameLst>
                                          <p:attrName>ppt_w</p:attrName>
                                        </p:attrNameLst>
                                      </p:cBhvr>
                                      <p:tavLst>
                                        <p:tav tm="0">
                                          <p:val>
                                            <p:fltVal val="0"/>
                                          </p:val>
                                        </p:tav>
                                        <p:tav tm="100000">
                                          <p:val>
                                            <p:strVal val="#ppt_w"/>
                                          </p:val>
                                        </p:tav>
                                      </p:tavLst>
                                    </p:anim>
                                    <p:anim calcmode="lin" valueType="num">
                                      <p:cBhvr>
                                        <p:cTn id="8" dur="3000" fill="hold"/>
                                        <p:tgtEl>
                                          <p:spTgt spid="4">
                                            <p:graphicEl>
                                              <a:dgm id="{68DAB0CB-0BDB-49A7-AF96-909FCCF32979}"/>
                                            </p:graphicEl>
                                          </p:spTgt>
                                        </p:tgtEl>
                                        <p:attrNameLst>
                                          <p:attrName>ppt_h</p:attrName>
                                        </p:attrNameLst>
                                      </p:cBhvr>
                                      <p:tavLst>
                                        <p:tav tm="0">
                                          <p:val>
                                            <p:fltVal val="0"/>
                                          </p:val>
                                        </p:tav>
                                        <p:tav tm="100000">
                                          <p:val>
                                            <p:strVal val="#ppt_h"/>
                                          </p:val>
                                        </p:tav>
                                      </p:tavLst>
                                    </p:anim>
                                    <p:animEffect transition="in" filter="fade">
                                      <p:cBhvr>
                                        <p:cTn id="9" dur="3000"/>
                                        <p:tgtEl>
                                          <p:spTgt spid="4">
                                            <p:graphicEl>
                                              <a:dgm id="{68DAB0CB-0BDB-49A7-AF96-909FCCF32979}"/>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3895C40E-0310-49A6-8E97-004FCAAAEFA3}"/>
                                            </p:graphicEl>
                                          </p:spTgt>
                                        </p:tgtEl>
                                        <p:attrNameLst>
                                          <p:attrName>style.visibility</p:attrName>
                                        </p:attrNameLst>
                                      </p:cBhvr>
                                      <p:to>
                                        <p:strVal val="visible"/>
                                      </p:to>
                                    </p:set>
                                    <p:anim calcmode="lin" valueType="num">
                                      <p:cBhvr>
                                        <p:cTn id="12" dur="500" fill="hold"/>
                                        <p:tgtEl>
                                          <p:spTgt spid="4">
                                            <p:graphicEl>
                                              <a:dgm id="{3895C40E-0310-49A6-8E97-004FCAAAEFA3}"/>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3895C40E-0310-49A6-8E97-004FCAAAEFA3}"/>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3895C40E-0310-49A6-8E97-004FCAAAEFA3}"/>
                                            </p:graphicEl>
                                          </p:spTgt>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4">
                                            <p:graphicEl>
                                              <a:dgm id="{985DCCDB-9CA9-4568-BE54-4FBAA27297B7}"/>
                                            </p:graphicEl>
                                          </p:spTgt>
                                        </p:tgtEl>
                                        <p:attrNameLst>
                                          <p:attrName>style.visibility</p:attrName>
                                        </p:attrNameLst>
                                      </p:cBhvr>
                                      <p:to>
                                        <p:strVal val="visible"/>
                                      </p:to>
                                    </p:set>
                                    <p:anim calcmode="lin" valueType="num">
                                      <p:cBhvr>
                                        <p:cTn id="18" dur="3000" fill="hold"/>
                                        <p:tgtEl>
                                          <p:spTgt spid="4">
                                            <p:graphicEl>
                                              <a:dgm id="{985DCCDB-9CA9-4568-BE54-4FBAA27297B7}"/>
                                            </p:graphicEl>
                                          </p:spTgt>
                                        </p:tgtEl>
                                        <p:attrNameLst>
                                          <p:attrName>ppt_w</p:attrName>
                                        </p:attrNameLst>
                                      </p:cBhvr>
                                      <p:tavLst>
                                        <p:tav tm="0">
                                          <p:val>
                                            <p:fltVal val="0"/>
                                          </p:val>
                                        </p:tav>
                                        <p:tav tm="100000">
                                          <p:val>
                                            <p:strVal val="#ppt_w"/>
                                          </p:val>
                                        </p:tav>
                                      </p:tavLst>
                                    </p:anim>
                                    <p:anim calcmode="lin" valueType="num">
                                      <p:cBhvr>
                                        <p:cTn id="19" dur="3000" fill="hold"/>
                                        <p:tgtEl>
                                          <p:spTgt spid="4">
                                            <p:graphicEl>
                                              <a:dgm id="{985DCCDB-9CA9-4568-BE54-4FBAA27297B7}"/>
                                            </p:graphicEl>
                                          </p:spTgt>
                                        </p:tgtEl>
                                        <p:attrNameLst>
                                          <p:attrName>ppt_h</p:attrName>
                                        </p:attrNameLst>
                                      </p:cBhvr>
                                      <p:tavLst>
                                        <p:tav tm="0">
                                          <p:val>
                                            <p:fltVal val="0"/>
                                          </p:val>
                                        </p:tav>
                                        <p:tav tm="100000">
                                          <p:val>
                                            <p:strVal val="#ppt_h"/>
                                          </p:val>
                                        </p:tav>
                                      </p:tavLst>
                                    </p:anim>
                                    <p:animEffect transition="in" filter="fade">
                                      <p:cBhvr>
                                        <p:cTn id="20" dur="3000"/>
                                        <p:tgtEl>
                                          <p:spTgt spid="4">
                                            <p:graphicEl>
                                              <a:dgm id="{985DCCDB-9CA9-4568-BE54-4FBAA27297B7}"/>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graphicEl>
                                              <a:dgm id="{1FD66F64-3F47-49F6-8653-5888B260DB47}"/>
                                            </p:graphicEl>
                                          </p:spTgt>
                                        </p:tgtEl>
                                        <p:attrNameLst>
                                          <p:attrName>style.visibility</p:attrName>
                                        </p:attrNameLst>
                                      </p:cBhvr>
                                      <p:to>
                                        <p:strVal val="visible"/>
                                      </p:to>
                                    </p:set>
                                    <p:anim calcmode="lin" valueType="num">
                                      <p:cBhvr>
                                        <p:cTn id="23" dur="500" fill="hold"/>
                                        <p:tgtEl>
                                          <p:spTgt spid="4">
                                            <p:graphicEl>
                                              <a:dgm id="{1FD66F64-3F47-49F6-8653-5888B260DB47}"/>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1FD66F64-3F47-49F6-8653-5888B260DB47}"/>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1FD66F64-3F47-49F6-8653-5888B260DB47}"/>
                                            </p:graphicEl>
                                          </p:spTgt>
                                        </p:tgtEl>
                                      </p:cBhvr>
                                    </p:animEffect>
                                  </p:childTnLst>
                                </p:cTn>
                              </p:par>
                            </p:childTnLst>
                          </p:cTn>
                        </p:par>
                        <p:par>
                          <p:cTn id="26" fill="hold">
                            <p:stCondLst>
                              <p:cond delay="6000"/>
                            </p:stCondLst>
                            <p:childTnLst>
                              <p:par>
                                <p:cTn id="27" presetID="53" presetClass="entr" presetSubtype="16" fill="hold" grpId="0" nodeType="afterEffect">
                                  <p:stCondLst>
                                    <p:cond delay="0"/>
                                  </p:stCondLst>
                                  <p:childTnLst>
                                    <p:set>
                                      <p:cBhvr>
                                        <p:cTn id="28" dur="1" fill="hold">
                                          <p:stCondLst>
                                            <p:cond delay="0"/>
                                          </p:stCondLst>
                                        </p:cTn>
                                        <p:tgtEl>
                                          <p:spTgt spid="4">
                                            <p:graphicEl>
                                              <a:dgm id="{A194B763-3E37-463D-A3D3-91A901DB5AC5}"/>
                                            </p:graphicEl>
                                          </p:spTgt>
                                        </p:tgtEl>
                                        <p:attrNameLst>
                                          <p:attrName>style.visibility</p:attrName>
                                        </p:attrNameLst>
                                      </p:cBhvr>
                                      <p:to>
                                        <p:strVal val="visible"/>
                                      </p:to>
                                    </p:set>
                                    <p:anim calcmode="lin" valueType="num">
                                      <p:cBhvr>
                                        <p:cTn id="29" dur="3000" fill="hold"/>
                                        <p:tgtEl>
                                          <p:spTgt spid="4">
                                            <p:graphicEl>
                                              <a:dgm id="{A194B763-3E37-463D-A3D3-91A901DB5AC5}"/>
                                            </p:graphicEl>
                                          </p:spTgt>
                                        </p:tgtEl>
                                        <p:attrNameLst>
                                          <p:attrName>ppt_w</p:attrName>
                                        </p:attrNameLst>
                                      </p:cBhvr>
                                      <p:tavLst>
                                        <p:tav tm="0">
                                          <p:val>
                                            <p:fltVal val="0"/>
                                          </p:val>
                                        </p:tav>
                                        <p:tav tm="100000">
                                          <p:val>
                                            <p:strVal val="#ppt_w"/>
                                          </p:val>
                                        </p:tav>
                                      </p:tavLst>
                                    </p:anim>
                                    <p:anim calcmode="lin" valueType="num">
                                      <p:cBhvr>
                                        <p:cTn id="30" dur="3000" fill="hold"/>
                                        <p:tgtEl>
                                          <p:spTgt spid="4">
                                            <p:graphicEl>
                                              <a:dgm id="{A194B763-3E37-463D-A3D3-91A901DB5AC5}"/>
                                            </p:graphicEl>
                                          </p:spTgt>
                                        </p:tgtEl>
                                        <p:attrNameLst>
                                          <p:attrName>ppt_h</p:attrName>
                                        </p:attrNameLst>
                                      </p:cBhvr>
                                      <p:tavLst>
                                        <p:tav tm="0">
                                          <p:val>
                                            <p:fltVal val="0"/>
                                          </p:val>
                                        </p:tav>
                                        <p:tav tm="100000">
                                          <p:val>
                                            <p:strVal val="#ppt_h"/>
                                          </p:val>
                                        </p:tav>
                                      </p:tavLst>
                                    </p:anim>
                                    <p:animEffect transition="in" filter="fade">
                                      <p:cBhvr>
                                        <p:cTn id="31" dur="3000"/>
                                        <p:tgtEl>
                                          <p:spTgt spid="4">
                                            <p:graphicEl>
                                              <a:dgm id="{A194B763-3E37-463D-A3D3-91A901DB5AC5}"/>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graphicEl>
                                              <a:dgm id="{40A5E530-CB68-49F9-9726-4B04B8F13A52}"/>
                                            </p:graphicEl>
                                          </p:spTgt>
                                        </p:tgtEl>
                                        <p:attrNameLst>
                                          <p:attrName>style.visibility</p:attrName>
                                        </p:attrNameLst>
                                      </p:cBhvr>
                                      <p:to>
                                        <p:strVal val="visible"/>
                                      </p:to>
                                    </p:set>
                                    <p:anim calcmode="lin" valueType="num">
                                      <p:cBhvr>
                                        <p:cTn id="34" dur="500" fill="hold"/>
                                        <p:tgtEl>
                                          <p:spTgt spid="4">
                                            <p:graphicEl>
                                              <a:dgm id="{40A5E530-CB68-49F9-9726-4B04B8F13A52}"/>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40A5E530-CB68-49F9-9726-4B04B8F13A52}"/>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40A5E530-CB68-49F9-9726-4B04B8F13A52}"/>
                                            </p:graphicEl>
                                          </p:spTgt>
                                        </p:tgtEl>
                                      </p:cBhvr>
                                    </p:animEffect>
                                  </p:childTnLst>
                                </p:cTn>
                              </p:par>
                            </p:childTnLst>
                          </p:cTn>
                        </p:par>
                        <p:par>
                          <p:cTn id="37" fill="hold">
                            <p:stCondLst>
                              <p:cond delay="9000"/>
                            </p:stCondLst>
                            <p:childTnLst>
                              <p:par>
                                <p:cTn id="38" presetID="53" presetClass="entr" presetSubtype="16" fill="hold" grpId="0" nodeType="afterEffect">
                                  <p:stCondLst>
                                    <p:cond delay="0"/>
                                  </p:stCondLst>
                                  <p:childTnLst>
                                    <p:set>
                                      <p:cBhvr>
                                        <p:cTn id="39" dur="1" fill="hold">
                                          <p:stCondLst>
                                            <p:cond delay="0"/>
                                          </p:stCondLst>
                                        </p:cTn>
                                        <p:tgtEl>
                                          <p:spTgt spid="4">
                                            <p:graphicEl>
                                              <a:dgm id="{8C5D2B09-7401-483F-A5D8-AC73A4D6ACD3}"/>
                                            </p:graphicEl>
                                          </p:spTgt>
                                        </p:tgtEl>
                                        <p:attrNameLst>
                                          <p:attrName>style.visibility</p:attrName>
                                        </p:attrNameLst>
                                      </p:cBhvr>
                                      <p:to>
                                        <p:strVal val="visible"/>
                                      </p:to>
                                    </p:set>
                                    <p:anim calcmode="lin" valueType="num">
                                      <p:cBhvr>
                                        <p:cTn id="40" dur="3000" fill="hold"/>
                                        <p:tgtEl>
                                          <p:spTgt spid="4">
                                            <p:graphicEl>
                                              <a:dgm id="{8C5D2B09-7401-483F-A5D8-AC73A4D6ACD3}"/>
                                            </p:graphicEl>
                                          </p:spTgt>
                                        </p:tgtEl>
                                        <p:attrNameLst>
                                          <p:attrName>ppt_w</p:attrName>
                                        </p:attrNameLst>
                                      </p:cBhvr>
                                      <p:tavLst>
                                        <p:tav tm="0">
                                          <p:val>
                                            <p:fltVal val="0"/>
                                          </p:val>
                                        </p:tav>
                                        <p:tav tm="100000">
                                          <p:val>
                                            <p:strVal val="#ppt_w"/>
                                          </p:val>
                                        </p:tav>
                                      </p:tavLst>
                                    </p:anim>
                                    <p:anim calcmode="lin" valueType="num">
                                      <p:cBhvr>
                                        <p:cTn id="41" dur="3000" fill="hold"/>
                                        <p:tgtEl>
                                          <p:spTgt spid="4">
                                            <p:graphicEl>
                                              <a:dgm id="{8C5D2B09-7401-483F-A5D8-AC73A4D6ACD3}"/>
                                            </p:graphicEl>
                                          </p:spTgt>
                                        </p:tgtEl>
                                        <p:attrNameLst>
                                          <p:attrName>ppt_h</p:attrName>
                                        </p:attrNameLst>
                                      </p:cBhvr>
                                      <p:tavLst>
                                        <p:tav tm="0">
                                          <p:val>
                                            <p:fltVal val="0"/>
                                          </p:val>
                                        </p:tav>
                                        <p:tav tm="100000">
                                          <p:val>
                                            <p:strVal val="#ppt_h"/>
                                          </p:val>
                                        </p:tav>
                                      </p:tavLst>
                                    </p:anim>
                                    <p:animEffect transition="in" filter="fade">
                                      <p:cBhvr>
                                        <p:cTn id="42" dur="3000"/>
                                        <p:tgtEl>
                                          <p:spTgt spid="4">
                                            <p:graphicEl>
                                              <a:dgm id="{8C5D2B09-7401-483F-A5D8-AC73A4D6ACD3}"/>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
                                            <p:graphicEl>
                                              <a:dgm id="{35EC9B81-EC58-409E-83D9-18EB43619F21}"/>
                                            </p:graphicEl>
                                          </p:spTgt>
                                        </p:tgtEl>
                                        <p:attrNameLst>
                                          <p:attrName>style.visibility</p:attrName>
                                        </p:attrNameLst>
                                      </p:cBhvr>
                                      <p:to>
                                        <p:strVal val="visible"/>
                                      </p:to>
                                    </p:set>
                                    <p:anim calcmode="lin" valueType="num">
                                      <p:cBhvr>
                                        <p:cTn id="45" dur="500" fill="hold"/>
                                        <p:tgtEl>
                                          <p:spTgt spid="4">
                                            <p:graphicEl>
                                              <a:dgm id="{35EC9B81-EC58-409E-83D9-18EB43619F21}"/>
                                            </p:graphicEl>
                                          </p:spTgt>
                                        </p:tgtEl>
                                        <p:attrNameLst>
                                          <p:attrName>ppt_w</p:attrName>
                                        </p:attrNameLst>
                                      </p:cBhvr>
                                      <p:tavLst>
                                        <p:tav tm="0">
                                          <p:val>
                                            <p:fltVal val="0"/>
                                          </p:val>
                                        </p:tav>
                                        <p:tav tm="100000">
                                          <p:val>
                                            <p:strVal val="#ppt_w"/>
                                          </p:val>
                                        </p:tav>
                                      </p:tavLst>
                                    </p:anim>
                                    <p:anim calcmode="lin" valueType="num">
                                      <p:cBhvr>
                                        <p:cTn id="46" dur="500" fill="hold"/>
                                        <p:tgtEl>
                                          <p:spTgt spid="4">
                                            <p:graphicEl>
                                              <a:dgm id="{35EC9B81-EC58-409E-83D9-18EB43619F21}"/>
                                            </p:graphicEl>
                                          </p:spTgt>
                                        </p:tgtEl>
                                        <p:attrNameLst>
                                          <p:attrName>ppt_h</p:attrName>
                                        </p:attrNameLst>
                                      </p:cBhvr>
                                      <p:tavLst>
                                        <p:tav tm="0">
                                          <p:val>
                                            <p:fltVal val="0"/>
                                          </p:val>
                                        </p:tav>
                                        <p:tav tm="100000">
                                          <p:val>
                                            <p:strVal val="#ppt_h"/>
                                          </p:val>
                                        </p:tav>
                                      </p:tavLst>
                                    </p:anim>
                                    <p:animEffect transition="in" filter="fade">
                                      <p:cBhvr>
                                        <p:cTn id="47" dur="500"/>
                                        <p:tgtEl>
                                          <p:spTgt spid="4">
                                            <p:graphicEl>
                                              <a:dgm id="{35EC9B81-EC58-409E-83D9-18EB43619F21}"/>
                                            </p:graphicEl>
                                          </p:spTgt>
                                        </p:tgtEl>
                                      </p:cBhvr>
                                    </p:animEffect>
                                  </p:childTnLst>
                                </p:cTn>
                              </p:par>
                            </p:childTnLst>
                          </p:cTn>
                        </p:par>
                        <p:par>
                          <p:cTn id="48" fill="hold">
                            <p:stCondLst>
                              <p:cond delay="12000"/>
                            </p:stCondLst>
                            <p:childTnLst>
                              <p:par>
                                <p:cTn id="49" presetID="53" presetClass="entr" presetSubtype="16" fill="hold" grpId="0" nodeType="afterEffect">
                                  <p:stCondLst>
                                    <p:cond delay="0"/>
                                  </p:stCondLst>
                                  <p:childTnLst>
                                    <p:set>
                                      <p:cBhvr>
                                        <p:cTn id="50" dur="1" fill="hold">
                                          <p:stCondLst>
                                            <p:cond delay="0"/>
                                          </p:stCondLst>
                                        </p:cTn>
                                        <p:tgtEl>
                                          <p:spTgt spid="4">
                                            <p:graphicEl>
                                              <a:dgm id="{3A7FBC37-91C9-43B5-AF57-AE0BAB705590}"/>
                                            </p:graphicEl>
                                          </p:spTgt>
                                        </p:tgtEl>
                                        <p:attrNameLst>
                                          <p:attrName>style.visibility</p:attrName>
                                        </p:attrNameLst>
                                      </p:cBhvr>
                                      <p:to>
                                        <p:strVal val="visible"/>
                                      </p:to>
                                    </p:set>
                                    <p:anim calcmode="lin" valueType="num">
                                      <p:cBhvr>
                                        <p:cTn id="51" dur="3000" fill="hold"/>
                                        <p:tgtEl>
                                          <p:spTgt spid="4">
                                            <p:graphicEl>
                                              <a:dgm id="{3A7FBC37-91C9-43B5-AF57-AE0BAB705590}"/>
                                            </p:graphicEl>
                                          </p:spTgt>
                                        </p:tgtEl>
                                        <p:attrNameLst>
                                          <p:attrName>ppt_w</p:attrName>
                                        </p:attrNameLst>
                                      </p:cBhvr>
                                      <p:tavLst>
                                        <p:tav tm="0">
                                          <p:val>
                                            <p:fltVal val="0"/>
                                          </p:val>
                                        </p:tav>
                                        <p:tav tm="100000">
                                          <p:val>
                                            <p:strVal val="#ppt_w"/>
                                          </p:val>
                                        </p:tav>
                                      </p:tavLst>
                                    </p:anim>
                                    <p:anim calcmode="lin" valueType="num">
                                      <p:cBhvr>
                                        <p:cTn id="52" dur="3000" fill="hold"/>
                                        <p:tgtEl>
                                          <p:spTgt spid="4">
                                            <p:graphicEl>
                                              <a:dgm id="{3A7FBC37-91C9-43B5-AF57-AE0BAB705590}"/>
                                            </p:graphicEl>
                                          </p:spTgt>
                                        </p:tgtEl>
                                        <p:attrNameLst>
                                          <p:attrName>ppt_h</p:attrName>
                                        </p:attrNameLst>
                                      </p:cBhvr>
                                      <p:tavLst>
                                        <p:tav tm="0">
                                          <p:val>
                                            <p:fltVal val="0"/>
                                          </p:val>
                                        </p:tav>
                                        <p:tav tm="100000">
                                          <p:val>
                                            <p:strVal val="#ppt_h"/>
                                          </p:val>
                                        </p:tav>
                                      </p:tavLst>
                                    </p:anim>
                                    <p:animEffect transition="in" filter="fade">
                                      <p:cBhvr>
                                        <p:cTn id="53" dur="3000"/>
                                        <p:tgtEl>
                                          <p:spTgt spid="4">
                                            <p:graphicEl>
                                              <a:dgm id="{3A7FBC37-91C9-43B5-AF57-AE0BAB7055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591140743"/>
              </p:ext>
            </p:extLst>
          </p:nvPr>
        </p:nvGraphicFramePr>
        <p:xfrm>
          <a:off x="38100" y="152400"/>
          <a:ext cx="9067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5244" y="5562600"/>
            <a:ext cx="792480" cy="1188720"/>
          </a:xfrm>
          <a:prstGeom prst="rect">
            <a:avLst/>
          </a:prstGeom>
        </p:spPr>
      </p:pic>
    </p:spTree>
    <p:extLst>
      <p:ext uri="{BB962C8B-B14F-4D97-AF65-F5344CB8AC3E}">
        <p14:creationId xmlns:p14="http://schemas.microsoft.com/office/powerpoint/2010/main" val="300341530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
                                            <p:graphicEl>
                                              <a:dgm id="{BD7A9CED-AEB3-4C1B-A809-F268469342F4}"/>
                                            </p:graphicEl>
                                          </p:spTgt>
                                        </p:tgtEl>
                                        <p:attrNameLst>
                                          <p:attrName>style.visibility</p:attrName>
                                        </p:attrNameLst>
                                      </p:cBhvr>
                                      <p:to>
                                        <p:strVal val="visible"/>
                                      </p:to>
                                    </p:set>
                                    <p:animEffect transition="in" filter="plus(out)">
                                      <p:cBhvr>
                                        <p:cTn id="7" dur="2000"/>
                                        <p:tgtEl>
                                          <p:spTgt spid="4">
                                            <p:graphicEl>
                                              <a:dgm id="{BD7A9CED-AEB3-4C1B-A809-F268469342F4}"/>
                                            </p:graphicEl>
                                          </p:spTgt>
                                        </p:tgtEl>
                                      </p:cBhvr>
                                    </p:animEffect>
                                  </p:childTnLst>
                                </p:cTn>
                              </p:par>
                            </p:childTnLst>
                          </p:cTn>
                        </p:par>
                        <p:par>
                          <p:cTn id="8" fill="hold">
                            <p:stCondLst>
                              <p:cond delay="2000"/>
                            </p:stCondLst>
                            <p:childTnLst>
                              <p:par>
                                <p:cTn id="9" presetID="13" presetClass="entr" presetSubtype="32" fill="hold" grpId="0" nodeType="afterEffect">
                                  <p:stCondLst>
                                    <p:cond delay="0"/>
                                  </p:stCondLst>
                                  <p:childTnLst>
                                    <p:set>
                                      <p:cBhvr>
                                        <p:cTn id="10" dur="1" fill="hold">
                                          <p:stCondLst>
                                            <p:cond delay="0"/>
                                          </p:stCondLst>
                                        </p:cTn>
                                        <p:tgtEl>
                                          <p:spTgt spid="4">
                                            <p:graphicEl>
                                              <a:dgm id="{C0700111-5CBE-406B-98C6-C0E60AE049F9}"/>
                                            </p:graphicEl>
                                          </p:spTgt>
                                        </p:tgtEl>
                                        <p:attrNameLst>
                                          <p:attrName>style.visibility</p:attrName>
                                        </p:attrNameLst>
                                      </p:cBhvr>
                                      <p:to>
                                        <p:strVal val="visible"/>
                                      </p:to>
                                    </p:set>
                                    <p:animEffect transition="in" filter="plus(out)">
                                      <p:cBhvr>
                                        <p:cTn id="11" dur="2000"/>
                                        <p:tgtEl>
                                          <p:spTgt spid="4">
                                            <p:graphicEl>
                                              <a:dgm id="{C0700111-5CBE-406B-98C6-C0E60AE049F9}"/>
                                            </p:graphicEl>
                                          </p:spTgt>
                                        </p:tgtEl>
                                      </p:cBhvr>
                                    </p:animEffect>
                                  </p:childTnLst>
                                </p:cTn>
                              </p:par>
                              <p:par>
                                <p:cTn id="12" presetID="13" presetClass="entr" presetSubtype="32" fill="hold" grpId="0" nodeType="withEffect">
                                  <p:stCondLst>
                                    <p:cond delay="0"/>
                                  </p:stCondLst>
                                  <p:childTnLst>
                                    <p:set>
                                      <p:cBhvr>
                                        <p:cTn id="13" dur="1" fill="hold">
                                          <p:stCondLst>
                                            <p:cond delay="0"/>
                                          </p:stCondLst>
                                        </p:cTn>
                                        <p:tgtEl>
                                          <p:spTgt spid="4">
                                            <p:graphicEl>
                                              <a:dgm id="{46F8AD43-4F69-4177-B029-C82132A92AEF}"/>
                                            </p:graphicEl>
                                          </p:spTgt>
                                        </p:tgtEl>
                                        <p:attrNameLst>
                                          <p:attrName>style.visibility</p:attrName>
                                        </p:attrNameLst>
                                      </p:cBhvr>
                                      <p:to>
                                        <p:strVal val="visible"/>
                                      </p:to>
                                    </p:set>
                                    <p:animEffect transition="in" filter="plus(out)">
                                      <p:cBhvr>
                                        <p:cTn id="14" dur="2000"/>
                                        <p:tgtEl>
                                          <p:spTgt spid="4">
                                            <p:graphicEl>
                                              <a:dgm id="{46F8AD43-4F69-4177-B029-C82132A92AEF}"/>
                                            </p:graphicEl>
                                          </p:spTgt>
                                        </p:tgtEl>
                                      </p:cBhvr>
                                    </p:animEffect>
                                  </p:childTnLst>
                                </p:cTn>
                              </p:par>
                            </p:childTnLst>
                          </p:cTn>
                        </p:par>
                        <p:par>
                          <p:cTn id="15" fill="hold">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4">
                                            <p:graphicEl>
                                              <a:dgm id="{E2B59EE1-5D4E-412B-BBAB-3E3B4E8A72CB}"/>
                                            </p:graphicEl>
                                          </p:spTgt>
                                        </p:tgtEl>
                                        <p:attrNameLst>
                                          <p:attrName>style.visibility</p:attrName>
                                        </p:attrNameLst>
                                      </p:cBhvr>
                                      <p:to>
                                        <p:strVal val="visible"/>
                                      </p:to>
                                    </p:set>
                                    <p:animEffect transition="in" filter="plus(out)">
                                      <p:cBhvr>
                                        <p:cTn id="18" dur="2000"/>
                                        <p:tgtEl>
                                          <p:spTgt spid="4">
                                            <p:graphicEl>
                                              <a:dgm id="{E2B59EE1-5D4E-412B-BBAB-3E3B4E8A72CB}"/>
                                            </p:graphicEl>
                                          </p:spTgt>
                                        </p:tgtEl>
                                      </p:cBhvr>
                                    </p:animEffect>
                                  </p:childTnLst>
                                </p:cTn>
                              </p:par>
                              <p:par>
                                <p:cTn id="19" presetID="13" presetClass="entr" presetSubtype="32" fill="hold" grpId="0" nodeType="withEffect">
                                  <p:stCondLst>
                                    <p:cond delay="0"/>
                                  </p:stCondLst>
                                  <p:childTnLst>
                                    <p:set>
                                      <p:cBhvr>
                                        <p:cTn id="20" dur="1" fill="hold">
                                          <p:stCondLst>
                                            <p:cond delay="0"/>
                                          </p:stCondLst>
                                        </p:cTn>
                                        <p:tgtEl>
                                          <p:spTgt spid="4">
                                            <p:graphicEl>
                                              <a:dgm id="{D2DDED4E-5855-4C02-BDA1-07DF751270BE}"/>
                                            </p:graphicEl>
                                          </p:spTgt>
                                        </p:tgtEl>
                                        <p:attrNameLst>
                                          <p:attrName>style.visibility</p:attrName>
                                        </p:attrNameLst>
                                      </p:cBhvr>
                                      <p:to>
                                        <p:strVal val="visible"/>
                                      </p:to>
                                    </p:set>
                                    <p:animEffect transition="in" filter="plus(out)">
                                      <p:cBhvr>
                                        <p:cTn id="21" dur="2000"/>
                                        <p:tgtEl>
                                          <p:spTgt spid="4">
                                            <p:graphicEl>
                                              <a:dgm id="{D2DDED4E-5855-4C02-BDA1-07DF751270BE}"/>
                                            </p:graphicEl>
                                          </p:spTgt>
                                        </p:tgtEl>
                                      </p:cBhvr>
                                    </p:animEffect>
                                  </p:childTnLst>
                                </p:cTn>
                              </p:par>
                            </p:childTnLst>
                          </p:cTn>
                        </p:par>
                        <p:par>
                          <p:cTn id="22" fill="hold">
                            <p:stCondLst>
                              <p:cond delay="6000"/>
                            </p:stCondLst>
                            <p:childTnLst>
                              <p:par>
                                <p:cTn id="23" presetID="13" presetClass="entr" presetSubtype="32" fill="hold" grpId="0" nodeType="afterEffect">
                                  <p:stCondLst>
                                    <p:cond delay="0"/>
                                  </p:stCondLst>
                                  <p:childTnLst>
                                    <p:set>
                                      <p:cBhvr>
                                        <p:cTn id="24" dur="1" fill="hold">
                                          <p:stCondLst>
                                            <p:cond delay="0"/>
                                          </p:stCondLst>
                                        </p:cTn>
                                        <p:tgtEl>
                                          <p:spTgt spid="4">
                                            <p:graphicEl>
                                              <a:dgm id="{72622A3C-72FD-46CC-9339-91B5D14CBE40}"/>
                                            </p:graphicEl>
                                          </p:spTgt>
                                        </p:tgtEl>
                                        <p:attrNameLst>
                                          <p:attrName>style.visibility</p:attrName>
                                        </p:attrNameLst>
                                      </p:cBhvr>
                                      <p:to>
                                        <p:strVal val="visible"/>
                                      </p:to>
                                    </p:set>
                                    <p:animEffect transition="in" filter="plus(out)">
                                      <p:cBhvr>
                                        <p:cTn id="25" dur="2000"/>
                                        <p:tgtEl>
                                          <p:spTgt spid="4">
                                            <p:graphicEl>
                                              <a:dgm id="{72622A3C-72FD-46CC-9339-91B5D14CBE40}"/>
                                            </p:graphicEl>
                                          </p:spTgt>
                                        </p:tgtEl>
                                      </p:cBhvr>
                                    </p:animEffect>
                                  </p:childTnLst>
                                </p:cTn>
                              </p:par>
                              <p:par>
                                <p:cTn id="26" presetID="13" presetClass="entr" presetSubtype="32" fill="hold" grpId="0" nodeType="withEffect">
                                  <p:stCondLst>
                                    <p:cond delay="0"/>
                                  </p:stCondLst>
                                  <p:childTnLst>
                                    <p:set>
                                      <p:cBhvr>
                                        <p:cTn id="27" dur="1" fill="hold">
                                          <p:stCondLst>
                                            <p:cond delay="0"/>
                                          </p:stCondLst>
                                        </p:cTn>
                                        <p:tgtEl>
                                          <p:spTgt spid="4">
                                            <p:graphicEl>
                                              <a:dgm id="{D46A966A-D707-429C-9CBE-2BEC907D2F3F}"/>
                                            </p:graphicEl>
                                          </p:spTgt>
                                        </p:tgtEl>
                                        <p:attrNameLst>
                                          <p:attrName>style.visibility</p:attrName>
                                        </p:attrNameLst>
                                      </p:cBhvr>
                                      <p:to>
                                        <p:strVal val="visible"/>
                                      </p:to>
                                    </p:set>
                                    <p:animEffect transition="in" filter="plus(out)">
                                      <p:cBhvr>
                                        <p:cTn id="28" dur="2000"/>
                                        <p:tgtEl>
                                          <p:spTgt spid="4">
                                            <p:graphicEl>
                                              <a:dgm id="{D46A966A-D707-429C-9CBE-2BEC907D2F3F}"/>
                                            </p:graphicEl>
                                          </p:spTgt>
                                        </p:tgtEl>
                                      </p:cBhvr>
                                    </p:animEffect>
                                  </p:childTnLst>
                                </p:cTn>
                              </p:par>
                            </p:childTnLst>
                          </p:cTn>
                        </p:par>
                        <p:par>
                          <p:cTn id="29" fill="hold">
                            <p:stCondLst>
                              <p:cond delay="8000"/>
                            </p:stCondLst>
                            <p:childTnLst>
                              <p:par>
                                <p:cTn id="30" presetID="13" presetClass="entr" presetSubtype="32" fill="hold" grpId="0" nodeType="afterEffect">
                                  <p:stCondLst>
                                    <p:cond delay="0"/>
                                  </p:stCondLst>
                                  <p:childTnLst>
                                    <p:set>
                                      <p:cBhvr>
                                        <p:cTn id="31" dur="1" fill="hold">
                                          <p:stCondLst>
                                            <p:cond delay="0"/>
                                          </p:stCondLst>
                                        </p:cTn>
                                        <p:tgtEl>
                                          <p:spTgt spid="4">
                                            <p:graphicEl>
                                              <a:dgm id="{C2C25EB3-0259-4D01-8298-FF40843C82CE}"/>
                                            </p:graphicEl>
                                          </p:spTgt>
                                        </p:tgtEl>
                                        <p:attrNameLst>
                                          <p:attrName>style.visibility</p:attrName>
                                        </p:attrNameLst>
                                      </p:cBhvr>
                                      <p:to>
                                        <p:strVal val="visible"/>
                                      </p:to>
                                    </p:set>
                                    <p:animEffect transition="in" filter="plus(out)">
                                      <p:cBhvr>
                                        <p:cTn id="32" dur="2000"/>
                                        <p:tgtEl>
                                          <p:spTgt spid="4">
                                            <p:graphicEl>
                                              <a:dgm id="{C2C25EB3-0259-4D01-8298-FF40843C82CE}"/>
                                            </p:graphicEl>
                                          </p:spTgt>
                                        </p:tgtEl>
                                      </p:cBhvr>
                                    </p:animEffect>
                                  </p:childTnLst>
                                </p:cTn>
                              </p:par>
                              <p:par>
                                <p:cTn id="33" presetID="13" presetClass="entr" presetSubtype="32" fill="hold" grpId="0" nodeType="withEffect">
                                  <p:stCondLst>
                                    <p:cond delay="0"/>
                                  </p:stCondLst>
                                  <p:childTnLst>
                                    <p:set>
                                      <p:cBhvr>
                                        <p:cTn id="34" dur="1" fill="hold">
                                          <p:stCondLst>
                                            <p:cond delay="0"/>
                                          </p:stCondLst>
                                        </p:cTn>
                                        <p:tgtEl>
                                          <p:spTgt spid="4">
                                            <p:graphicEl>
                                              <a:dgm id="{F3967A03-401C-4A08-ADFB-0D5E068C4876}"/>
                                            </p:graphicEl>
                                          </p:spTgt>
                                        </p:tgtEl>
                                        <p:attrNameLst>
                                          <p:attrName>style.visibility</p:attrName>
                                        </p:attrNameLst>
                                      </p:cBhvr>
                                      <p:to>
                                        <p:strVal val="visible"/>
                                      </p:to>
                                    </p:set>
                                    <p:animEffect transition="in" filter="plus(out)">
                                      <p:cBhvr>
                                        <p:cTn id="35" dur="2000"/>
                                        <p:tgtEl>
                                          <p:spTgt spid="4">
                                            <p:graphicEl>
                                              <a:dgm id="{F3967A03-401C-4A08-ADFB-0D5E068C4876}"/>
                                            </p:graphicEl>
                                          </p:spTgt>
                                        </p:tgtEl>
                                      </p:cBhvr>
                                    </p:animEffect>
                                  </p:childTnLst>
                                </p:cTn>
                              </p:par>
                            </p:childTnLst>
                          </p:cTn>
                        </p:par>
                        <p:par>
                          <p:cTn id="36" fill="hold">
                            <p:stCondLst>
                              <p:cond delay="10000"/>
                            </p:stCondLst>
                            <p:childTnLst>
                              <p:par>
                                <p:cTn id="37" presetID="13" presetClass="entr" presetSubtype="32" fill="hold" grpId="0" nodeType="afterEffect">
                                  <p:stCondLst>
                                    <p:cond delay="0"/>
                                  </p:stCondLst>
                                  <p:childTnLst>
                                    <p:set>
                                      <p:cBhvr>
                                        <p:cTn id="38" dur="1" fill="hold">
                                          <p:stCondLst>
                                            <p:cond delay="0"/>
                                          </p:stCondLst>
                                        </p:cTn>
                                        <p:tgtEl>
                                          <p:spTgt spid="4">
                                            <p:graphicEl>
                                              <a:dgm id="{2E3CA18D-20A0-4B63-9BAD-03D6FE17AED9}"/>
                                            </p:graphicEl>
                                          </p:spTgt>
                                        </p:tgtEl>
                                        <p:attrNameLst>
                                          <p:attrName>style.visibility</p:attrName>
                                        </p:attrNameLst>
                                      </p:cBhvr>
                                      <p:to>
                                        <p:strVal val="visible"/>
                                      </p:to>
                                    </p:set>
                                    <p:animEffect transition="in" filter="plus(out)">
                                      <p:cBhvr>
                                        <p:cTn id="39" dur="2000"/>
                                        <p:tgtEl>
                                          <p:spTgt spid="4">
                                            <p:graphicEl>
                                              <a:dgm id="{2E3CA18D-20A0-4B63-9BAD-03D6FE17AED9}"/>
                                            </p:graphicEl>
                                          </p:spTgt>
                                        </p:tgtEl>
                                      </p:cBhvr>
                                    </p:animEffect>
                                  </p:childTnLst>
                                </p:cTn>
                              </p:par>
                              <p:par>
                                <p:cTn id="40" presetID="13" presetClass="entr" presetSubtype="32" fill="hold" grpId="0" nodeType="withEffect">
                                  <p:stCondLst>
                                    <p:cond delay="0"/>
                                  </p:stCondLst>
                                  <p:childTnLst>
                                    <p:set>
                                      <p:cBhvr>
                                        <p:cTn id="41" dur="1" fill="hold">
                                          <p:stCondLst>
                                            <p:cond delay="0"/>
                                          </p:stCondLst>
                                        </p:cTn>
                                        <p:tgtEl>
                                          <p:spTgt spid="4">
                                            <p:graphicEl>
                                              <a:dgm id="{B9A11B94-801B-40C5-BA64-F8FAAA311528}"/>
                                            </p:graphicEl>
                                          </p:spTgt>
                                        </p:tgtEl>
                                        <p:attrNameLst>
                                          <p:attrName>style.visibility</p:attrName>
                                        </p:attrNameLst>
                                      </p:cBhvr>
                                      <p:to>
                                        <p:strVal val="visible"/>
                                      </p:to>
                                    </p:set>
                                    <p:animEffect transition="in" filter="plus(out)">
                                      <p:cBhvr>
                                        <p:cTn id="42" dur="2000"/>
                                        <p:tgtEl>
                                          <p:spTgt spid="4">
                                            <p:graphicEl>
                                              <a:dgm id="{B9A11B94-801B-40C5-BA64-F8FAAA311528}"/>
                                            </p:graphicEl>
                                          </p:spTgt>
                                        </p:tgtEl>
                                      </p:cBhvr>
                                    </p:animEffect>
                                  </p:childTnLst>
                                </p:cTn>
                              </p:par>
                            </p:childTnLst>
                          </p:cTn>
                        </p:par>
                        <p:par>
                          <p:cTn id="43" fill="hold">
                            <p:stCondLst>
                              <p:cond delay="12000"/>
                            </p:stCondLst>
                            <p:childTnLst>
                              <p:par>
                                <p:cTn id="44" presetID="13" presetClass="entr" presetSubtype="32" fill="hold" grpId="0" nodeType="afterEffect">
                                  <p:stCondLst>
                                    <p:cond delay="0"/>
                                  </p:stCondLst>
                                  <p:childTnLst>
                                    <p:set>
                                      <p:cBhvr>
                                        <p:cTn id="45" dur="1" fill="hold">
                                          <p:stCondLst>
                                            <p:cond delay="0"/>
                                          </p:stCondLst>
                                        </p:cTn>
                                        <p:tgtEl>
                                          <p:spTgt spid="4">
                                            <p:graphicEl>
                                              <a:dgm id="{3E0E57EB-D816-410C-B13B-A8E3DF35B523}"/>
                                            </p:graphicEl>
                                          </p:spTgt>
                                        </p:tgtEl>
                                        <p:attrNameLst>
                                          <p:attrName>style.visibility</p:attrName>
                                        </p:attrNameLst>
                                      </p:cBhvr>
                                      <p:to>
                                        <p:strVal val="visible"/>
                                      </p:to>
                                    </p:set>
                                    <p:animEffect transition="in" filter="plus(out)">
                                      <p:cBhvr>
                                        <p:cTn id="46" dur="2000"/>
                                        <p:tgtEl>
                                          <p:spTgt spid="4">
                                            <p:graphicEl>
                                              <a:dgm id="{3E0E57EB-D816-410C-B13B-A8E3DF35B523}"/>
                                            </p:graphicEl>
                                          </p:spTgt>
                                        </p:tgtEl>
                                      </p:cBhvr>
                                    </p:animEffect>
                                  </p:childTnLst>
                                </p:cTn>
                              </p:par>
                              <p:par>
                                <p:cTn id="47" presetID="13" presetClass="entr" presetSubtype="32" fill="hold" grpId="0" nodeType="withEffect">
                                  <p:stCondLst>
                                    <p:cond delay="0"/>
                                  </p:stCondLst>
                                  <p:childTnLst>
                                    <p:set>
                                      <p:cBhvr>
                                        <p:cTn id="48" dur="1" fill="hold">
                                          <p:stCondLst>
                                            <p:cond delay="0"/>
                                          </p:stCondLst>
                                        </p:cTn>
                                        <p:tgtEl>
                                          <p:spTgt spid="4">
                                            <p:graphicEl>
                                              <a:dgm id="{09F0AA04-B633-435A-8534-204B898ED822}"/>
                                            </p:graphicEl>
                                          </p:spTgt>
                                        </p:tgtEl>
                                        <p:attrNameLst>
                                          <p:attrName>style.visibility</p:attrName>
                                        </p:attrNameLst>
                                      </p:cBhvr>
                                      <p:to>
                                        <p:strVal val="visible"/>
                                      </p:to>
                                    </p:set>
                                    <p:animEffect transition="in" filter="plus(out)">
                                      <p:cBhvr>
                                        <p:cTn id="49" dur="2000"/>
                                        <p:tgtEl>
                                          <p:spTgt spid="4">
                                            <p:graphicEl>
                                              <a:dgm id="{09F0AA04-B633-435A-8534-204B898ED8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596</Words>
  <Application>Microsoft Office PowerPoint</Application>
  <PresentationFormat>On-screen Show (4:3)</PresentationFormat>
  <Paragraphs>57</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1_Firelight</vt:lpstr>
      <vt:lpstr>16_Firelight</vt:lpstr>
      <vt:lpstr>Georgia’s BRIDGE Act</vt:lpstr>
      <vt:lpstr>Building Resourceful Individuals to Develop Georgia's Economy Act</vt:lpstr>
      <vt:lpstr>Using GCIS Junior for Middle School Students</vt:lpstr>
      <vt:lpstr>What is the BRIDGE Act?</vt:lpstr>
      <vt:lpstr>BRIDGE Act Objectives  for Middle School Students</vt:lpstr>
      <vt:lpstr>Portfolios</vt:lpstr>
      <vt:lpstr>GCIS-GCIS Junior  Advisement Checklist</vt:lpstr>
      <vt:lpstr>Getting Started with GCIS Junior and the BRIDGE Act</vt:lpstr>
      <vt:lpstr>PowerPoint Presentation</vt:lpstr>
      <vt:lpstr>Additional BRIDGE Act Resources</vt:lpstr>
      <vt:lpstr>Georgia Career Information Center www.gcic.peachnet.edu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Georgia’s BRIDGE Act</dc:title>
  <dc:creator>Quiana</dc:creator>
  <cp:lastModifiedBy>Windows User</cp:lastModifiedBy>
  <cp:revision>3</cp:revision>
  <dcterms:created xsi:type="dcterms:W3CDTF">2013-08-08T15:51:33Z</dcterms:created>
  <dcterms:modified xsi:type="dcterms:W3CDTF">2013-08-14T13:31:59Z</dcterms:modified>
</cp:coreProperties>
</file>